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  <p:sldMasterId id="2147483741" r:id="rId2"/>
    <p:sldMasterId id="2147483685" r:id="rId3"/>
    <p:sldMasterId id="2147483695" r:id="rId4"/>
    <p:sldMasterId id="2147483732" r:id="rId5"/>
    <p:sldMasterId id="2147483735" r:id="rId6"/>
    <p:sldMasterId id="2147483738" r:id="rId7"/>
  </p:sldMasterIdLst>
  <p:notesMasterIdLst>
    <p:notesMasterId r:id="rId9"/>
  </p:notesMasterIdLst>
  <p:sldIdLst>
    <p:sldId id="261" r:id="rId8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74"/>
    <p:restoredTop sz="96234"/>
  </p:normalViewPr>
  <p:slideViewPr>
    <p:cSldViewPr showGuides="1">
      <p:cViewPr varScale="1">
        <p:scale>
          <a:sx n="85" d="100"/>
          <a:sy n="85" d="100"/>
        </p:scale>
        <p:origin x="3616" y="18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5A5CD-30B1-7245-BA57-535B5FC479DB}" type="datetimeFigureOut">
              <a:rPr lang="en-US" smtClean="0"/>
              <a:t>9/6/23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BD010-BA8F-2248-BA9B-512ADE74C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31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006E-31BB-71C2-236C-424C858F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5" y="1193164"/>
            <a:ext cx="4726030" cy="1585895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D12D1-4E3D-FEF6-6969-A23B57810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5" y="2913433"/>
            <a:ext cx="4726030" cy="869674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670556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12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669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22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779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334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389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44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3DD98B-593E-6C86-303E-6BD436DF89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562600" y="9080020"/>
            <a:ext cx="1572017" cy="3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8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E8C5-45E1-A36A-D943-37835D37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601FC7B-C496-CFC5-A537-09C29B37FA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610959-B3D0-5F90-6E40-C0470F2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</p:spTree>
    <p:extLst>
      <p:ext uri="{BB962C8B-B14F-4D97-AF65-F5344CB8AC3E}">
        <p14:creationId xmlns:p14="http://schemas.microsoft.com/office/powerpoint/2010/main" val="4106149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E8C5-45E1-A36A-D943-37835D37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601FC7B-C496-CFC5-A537-09C29B37FA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610959-B3D0-5F90-6E40-C0470F2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</p:spTree>
    <p:extLst>
      <p:ext uri="{BB962C8B-B14F-4D97-AF65-F5344CB8AC3E}">
        <p14:creationId xmlns:p14="http://schemas.microsoft.com/office/powerpoint/2010/main" val="1193715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006E-31BB-71C2-236C-424C858F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5" y="1193164"/>
            <a:ext cx="4726030" cy="1585895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D12D1-4E3D-FEF6-6969-A23B57810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5" y="2913433"/>
            <a:ext cx="4726030" cy="869674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670556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12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669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22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779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334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389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44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A logo with a red stripe&#10;&#10;Description automatically generated">
            <a:extLst>
              <a:ext uri="{FF2B5EF4-FFF2-40B4-BE49-F238E27FC236}">
                <a16:creationId xmlns:a16="http://schemas.microsoft.com/office/drawing/2014/main" id="{74293D8D-91B9-529C-CE9F-F45E72EEF6A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0305" y="4941820"/>
            <a:ext cx="1752600" cy="52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169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B208A-8C1E-2745-67B8-F5DBB8F3E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State Advocacy Day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DD223A8-5B04-57C3-73A9-DF466696B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5" y="1193164"/>
            <a:ext cx="4726030" cy="1585895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5A69B06-26EB-4E99-5CDD-9F6C3D3A0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5" y="2913433"/>
            <a:ext cx="4726030" cy="869674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670556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12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669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22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779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334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389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44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177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E8C5-45E1-A36A-D943-37835D37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601FC7B-C496-CFC5-A537-09C29B37FA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610959-B3D0-5F90-6E40-C0470F2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</p:spTree>
    <p:extLst>
      <p:ext uri="{BB962C8B-B14F-4D97-AF65-F5344CB8AC3E}">
        <p14:creationId xmlns:p14="http://schemas.microsoft.com/office/powerpoint/2010/main" val="285403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E8C5-45E1-A36A-D943-37835D37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601FC7B-C496-CFC5-A537-09C29B37FA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610959-B3D0-5F90-6E40-C0470F2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300"/>
              </a:spcBef>
              <a:spcAft>
                <a:spcPts val="300"/>
              </a:spcAft>
              <a:defRPr sz="1130"/>
            </a:lvl1pPr>
            <a:lvl2pPr>
              <a:defRPr sz="1330"/>
            </a:lvl2pPr>
            <a:lvl3pPr>
              <a:spcBef>
                <a:spcPts val="300"/>
              </a:spcBef>
              <a:spcAft>
                <a:spcPts val="300"/>
              </a:spcAft>
              <a:defRPr sz="1130"/>
            </a:lvl3pPr>
            <a:lvl4pPr>
              <a:spcBef>
                <a:spcPts val="300"/>
              </a:spcBef>
              <a:spcAft>
                <a:spcPts val="300"/>
              </a:spcAft>
              <a:defRPr sz="1130"/>
            </a:lvl4pPr>
            <a:lvl5pPr>
              <a:spcBef>
                <a:spcPts val="300"/>
              </a:spcBef>
              <a:spcAft>
                <a:spcPts val="300"/>
              </a:spcAft>
              <a:defRPr sz="1130"/>
            </a:lvl5pPr>
            <a:lvl6pPr>
              <a:spcBef>
                <a:spcPts val="300"/>
              </a:spcBef>
              <a:spcAft>
                <a:spcPts val="300"/>
              </a:spcAft>
              <a:defRPr sz="1130"/>
            </a:lvl6pPr>
            <a:lvl7pPr>
              <a:spcBef>
                <a:spcPts val="300"/>
              </a:spcBef>
              <a:spcAft>
                <a:spcPts val="300"/>
              </a:spcAft>
              <a:defRPr sz="1130"/>
            </a:lvl7pPr>
            <a:lvl8pPr>
              <a:spcBef>
                <a:spcPts val="300"/>
              </a:spcBef>
              <a:spcAft>
                <a:spcPts val="300"/>
              </a:spcAft>
              <a:defRPr sz="1130"/>
            </a:lvl8pPr>
            <a:lvl9pPr>
              <a:spcBef>
                <a:spcPts val="300"/>
              </a:spcBef>
              <a:spcAft>
                <a:spcPts val="300"/>
              </a:spcAft>
              <a:defRPr sz="1130"/>
            </a:lvl9pPr>
          </a:lstStyle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</p:spTree>
    <p:extLst>
      <p:ext uri="{BB962C8B-B14F-4D97-AF65-F5344CB8AC3E}">
        <p14:creationId xmlns:p14="http://schemas.microsoft.com/office/powerpoint/2010/main" val="4034384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E8C5-45E1-A36A-D943-37835D37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601FC7B-C496-CFC5-A537-09C29B37FA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610959-B3D0-5F90-6E40-C0470F2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</p:spTree>
    <p:extLst>
      <p:ext uri="{BB962C8B-B14F-4D97-AF65-F5344CB8AC3E}">
        <p14:creationId xmlns:p14="http://schemas.microsoft.com/office/powerpoint/2010/main" val="6883223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y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E8C5-45E1-A36A-D943-37835D37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601FC7B-C496-CFC5-A537-09C29B37FA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610959-B3D0-5F90-6E40-C0470F2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</p:spTree>
    <p:extLst>
      <p:ext uri="{BB962C8B-B14F-4D97-AF65-F5344CB8AC3E}">
        <p14:creationId xmlns:p14="http://schemas.microsoft.com/office/powerpoint/2010/main" val="3405042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E8C5-45E1-A36A-D943-37835D37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601FC7B-C496-CFC5-A537-09C29B37FA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610959-B3D0-5F90-6E40-C0470F2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</p:spTree>
    <p:extLst>
      <p:ext uri="{BB962C8B-B14F-4D97-AF65-F5344CB8AC3E}">
        <p14:creationId xmlns:p14="http://schemas.microsoft.com/office/powerpoint/2010/main" val="2973607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E8C5-45E1-A36A-D943-37835D37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601FC7B-C496-CFC5-A537-09C29B37FA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610959-B3D0-5F90-6E40-C0470F2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</p:spTree>
    <p:extLst>
      <p:ext uri="{BB962C8B-B14F-4D97-AF65-F5344CB8AC3E}">
        <p14:creationId xmlns:p14="http://schemas.microsoft.com/office/powerpoint/2010/main" val="496475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8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png"/><Relationship Id="rId4" Type="http://schemas.openxmlformats.org/officeDocument/2006/relationships/image" Target="../media/image9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png"/><Relationship Id="rId4" Type="http://schemas.openxmlformats.org/officeDocument/2006/relationships/image" Target="../media/image10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256A-5C59-EA49-A894-60AEC4BD4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5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0BBDE715-1870-329C-97C2-1235A81CC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74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35277" indent="-335277" algn="l" defTabSz="1341112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34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676390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6946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02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688057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614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68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725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256A-5C59-EA49-A894-60AEC4BD4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5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0BBDE715-1870-329C-97C2-1235A81CC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904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35277" indent="-335277" algn="l" defTabSz="1341112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34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676390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6946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02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688057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614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68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725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E6857A-2F83-4C9C-639F-8B21BC93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5B7BB-C780-18D3-8584-C4678AD8B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5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4E28FE0C-9416-10FC-1848-A17E885A5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7A371AA-61B5-5462-4958-558DB42AEE0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34355" y="9413454"/>
            <a:ext cx="1572017" cy="3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04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335277" indent="-335277" algn="l" defTabSz="1341112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1005834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676390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2346946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3017502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688057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614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68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725" indent="-335277" algn="l" defTabSz="1341112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E6857A-2F83-4C9C-639F-8B21BC93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5B7BB-C780-18D3-8584-C4678AD8B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numCol="2" spcCol="45720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2E6CB51-48EF-A0EE-D1E9-1B64F5E30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97ED0E-4F37-97CC-AABD-872C967AA64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534355" y="9413455"/>
            <a:ext cx="1572017" cy="35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44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130" kern="1200">
          <a:solidFill>
            <a:srgbClr val="000000"/>
          </a:solidFill>
          <a:latin typeface="+mj-lt"/>
          <a:ea typeface="+mn-ea"/>
          <a:cs typeface="+mn-cs"/>
        </a:defRPr>
      </a:lvl1pPr>
      <a:lvl2pPr marL="7938" indent="0" algn="l" defTabSz="1341112" rtl="0" eaLnBrk="1" latinLnBrk="0" hangingPunct="1">
        <a:lnSpc>
          <a:spcPts val="148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330" b="1" kern="1200">
          <a:solidFill>
            <a:schemeClr val="accent6"/>
          </a:solidFill>
          <a:latin typeface="+mn-lt"/>
          <a:ea typeface="+mn-ea"/>
          <a:cs typeface="+mn-cs"/>
        </a:defRPr>
      </a:lvl2pPr>
      <a:lvl3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i="1" kern="1200">
          <a:solidFill>
            <a:srgbClr val="000000"/>
          </a:solidFill>
          <a:latin typeface="+mj-lt"/>
          <a:ea typeface="+mn-ea"/>
          <a:cs typeface="+mn-cs"/>
        </a:defRPr>
      </a:lvl4pPr>
      <a:lvl5pPr marL="133350" indent="-13335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Arial" panose="020B0604020202020204" pitchFamily="34" charset="0"/>
        <a:buChar char="•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5pPr>
      <a:lvl6pPr marL="303213" indent="-144463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System Font Regular"/>
        <a:buChar char="–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6pPr>
      <a:lvl7pPr marL="236538" indent="-22860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+mj-lt"/>
        <a:buAutoNum type="arabicPeriod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7pPr>
      <a:lvl8pPr marL="244475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kern="1200">
          <a:solidFill>
            <a:schemeClr val="accent6"/>
          </a:solidFill>
          <a:latin typeface="+mn-lt"/>
          <a:ea typeface="+mn-ea"/>
          <a:cs typeface="+mn-cs"/>
        </a:defRPr>
      </a:lvl8pPr>
      <a:lvl9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u="sng" kern="1200">
          <a:solidFill>
            <a:schemeClr val="accent5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E6857A-2F83-4C9C-639F-8B21BC93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5B7BB-C780-18D3-8584-C4678AD8B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numCol="2" spcCol="45720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2E6CB51-48EF-A0EE-D1E9-1B64F5E30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97ED0E-4F37-97CC-AABD-872C967AA64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534357" y="9413455"/>
            <a:ext cx="1572012" cy="35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66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130" kern="1200">
          <a:solidFill>
            <a:schemeClr val="bg1"/>
          </a:solidFill>
          <a:latin typeface="+mj-lt"/>
          <a:ea typeface="+mn-ea"/>
          <a:cs typeface="+mn-cs"/>
        </a:defRPr>
      </a:lvl1pPr>
      <a:lvl2pPr marL="7938" indent="0" algn="l" defTabSz="1341112" rtl="0" eaLnBrk="1" latinLnBrk="0" hangingPunct="1">
        <a:lnSpc>
          <a:spcPts val="148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330" b="1" kern="1200">
          <a:solidFill>
            <a:schemeClr val="accent6"/>
          </a:solidFill>
          <a:latin typeface="+mn-lt"/>
          <a:ea typeface="+mn-ea"/>
          <a:cs typeface="+mn-cs"/>
        </a:defRPr>
      </a:lvl2pPr>
      <a:lvl3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i="1" kern="1200">
          <a:solidFill>
            <a:schemeClr val="bg1"/>
          </a:solidFill>
          <a:latin typeface="+mj-lt"/>
          <a:ea typeface="+mn-ea"/>
          <a:cs typeface="+mn-cs"/>
        </a:defRPr>
      </a:lvl4pPr>
      <a:lvl5pPr marL="133350" indent="-13335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Arial" panose="020B0604020202020204" pitchFamily="34" charset="0"/>
        <a:buChar char="•"/>
        <a:tabLst/>
        <a:defRPr sz="1130" kern="1200">
          <a:solidFill>
            <a:schemeClr val="bg1"/>
          </a:solidFill>
          <a:latin typeface="+mj-lt"/>
          <a:ea typeface="+mn-ea"/>
          <a:cs typeface="+mn-cs"/>
        </a:defRPr>
      </a:lvl5pPr>
      <a:lvl6pPr marL="303213" indent="-144463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System Font Regular"/>
        <a:buChar char="–"/>
        <a:tabLst/>
        <a:defRPr sz="1130" kern="1200">
          <a:solidFill>
            <a:schemeClr val="bg1"/>
          </a:solidFill>
          <a:latin typeface="+mj-lt"/>
          <a:ea typeface="+mn-ea"/>
          <a:cs typeface="+mn-cs"/>
        </a:defRPr>
      </a:lvl6pPr>
      <a:lvl7pPr marL="236538" indent="-22860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+mj-lt"/>
        <a:buAutoNum type="arabicPeriod"/>
        <a:tabLst/>
        <a:defRPr sz="1130" kern="1200">
          <a:solidFill>
            <a:schemeClr val="bg1"/>
          </a:solidFill>
          <a:latin typeface="+mj-lt"/>
          <a:ea typeface="+mn-ea"/>
          <a:cs typeface="+mn-cs"/>
        </a:defRPr>
      </a:lvl7pPr>
      <a:lvl8pPr marL="244475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kern="1200">
          <a:solidFill>
            <a:schemeClr val="accent6"/>
          </a:solidFill>
          <a:latin typeface="+mn-lt"/>
          <a:ea typeface="+mn-ea"/>
          <a:cs typeface="+mn-cs"/>
        </a:defRPr>
      </a:lvl8pPr>
      <a:lvl9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u="sng" kern="1200">
          <a:solidFill>
            <a:schemeClr val="accent2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E6857A-2F83-4C9C-639F-8B21BC93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5B7BB-C780-18D3-8584-C4678AD8B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numCol="2" spcCol="45720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2E6CB51-48EF-A0EE-D1E9-1B64F5E30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97ED0E-4F37-97CC-AABD-872C967AA64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534355" y="9413455"/>
            <a:ext cx="1572017" cy="35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77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130" kern="1200">
          <a:solidFill>
            <a:srgbClr val="000000"/>
          </a:solidFill>
          <a:latin typeface="+mj-lt"/>
          <a:ea typeface="+mn-ea"/>
          <a:cs typeface="+mn-cs"/>
        </a:defRPr>
      </a:lvl1pPr>
      <a:lvl2pPr marL="7938" indent="0" algn="l" defTabSz="1341112" rtl="0" eaLnBrk="1" latinLnBrk="0" hangingPunct="1">
        <a:lnSpc>
          <a:spcPts val="148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330" b="1" kern="1200">
          <a:solidFill>
            <a:schemeClr val="accent6"/>
          </a:solidFill>
          <a:latin typeface="+mn-lt"/>
          <a:ea typeface="+mn-ea"/>
          <a:cs typeface="+mn-cs"/>
        </a:defRPr>
      </a:lvl2pPr>
      <a:lvl3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i="1" kern="1200">
          <a:solidFill>
            <a:srgbClr val="000000"/>
          </a:solidFill>
          <a:latin typeface="+mj-lt"/>
          <a:ea typeface="+mn-ea"/>
          <a:cs typeface="+mn-cs"/>
        </a:defRPr>
      </a:lvl4pPr>
      <a:lvl5pPr marL="133350" indent="-13335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Arial" panose="020B0604020202020204" pitchFamily="34" charset="0"/>
        <a:buChar char="•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5pPr>
      <a:lvl6pPr marL="303213" indent="-144463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System Font Regular"/>
        <a:buChar char="–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6pPr>
      <a:lvl7pPr marL="236538" indent="-22860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+mj-lt"/>
        <a:buAutoNum type="arabicPeriod"/>
        <a:tabLst/>
        <a:defRPr sz="1130" kern="1200">
          <a:solidFill>
            <a:srgbClr val="000000"/>
          </a:solidFill>
          <a:latin typeface="+mj-lt"/>
          <a:ea typeface="+mn-ea"/>
          <a:cs typeface="+mn-cs"/>
        </a:defRPr>
      </a:lvl7pPr>
      <a:lvl8pPr marL="244475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kern="1200">
          <a:solidFill>
            <a:schemeClr val="accent6"/>
          </a:solidFill>
          <a:latin typeface="+mn-lt"/>
          <a:ea typeface="+mn-ea"/>
          <a:cs typeface="+mn-cs"/>
        </a:defRPr>
      </a:lvl8pPr>
      <a:lvl9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u="sng" kern="1200">
          <a:solidFill>
            <a:schemeClr val="accent5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E6857A-2F83-4C9C-639F-8B21BC93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5" y="535524"/>
            <a:ext cx="6703695" cy="11408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5B7BB-C780-18D3-8584-C4678AD8B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5" y="1828800"/>
            <a:ext cx="6703695" cy="7230746"/>
          </a:xfrm>
          <a:prstGeom prst="rect">
            <a:avLst/>
          </a:prstGeom>
        </p:spPr>
        <p:txBody>
          <a:bodyPr vert="horz" lIns="91440" tIns="45720" rIns="91440" bIns="45720" numCol="2" spcCol="457200" rtlCol="0">
            <a:normAutofit/>
          </a:bodyPr>
          <a:lstStyle/>
          <a:p>
            <a:pPr lvl="0"/>
            <a:r>
              <a:rPr lang="en-US" dirty="0"/>
              <a:t>Body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Body Bold</a:t>
            </a:r>
          </a:p>
          <a:p>
            <a:pPr lvl="3"/>
            <a:r>
              <a:rPr lang="en-US" dirty="0"/>
              <a:t>Body Italic</a:t>
            </a:r>
          </a:p>
          <a:p>
            <a:pPr lvl="4"/>
            <a:r>
              <a:rPr lang="en-US" dirty="0"/>
              <a:t>Body Bullet</a:t>
            </a:r>
          </a:p>
          <a:p>
            <a:pPr lvl="5"/>
            <a:r>
              <a:rPr lang="en-US" dirty="0"/>
              <a:t>Body Sub-Bullet</a:t>
            </a:r>
          </a:p>
          <a:p>
            <a:pPr lvl="6"/>
            <a:r>
              <a:rPr lang="en-US" dirty="0"/>
              <a:t>Body Numbered List</a:t>
            </a:r>
          </a:p>
          <a:p>
            <a:pPr lvl="7"/>
            <a:r>
              <a:rPr lang="en-US" dirty="0"/>
              <a:t>Icon Red Text</a:t>
            </a:r>
          </a:p>
          <a:p>
            <a:pPr lvl="8"/>
            <a:r>
              <a:rPr lang="en-US" dirty="0"/>
              <a:t>Hyperlink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2E6CB51-48EF-A0EE-D1E9-1B64F5E30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State Advocacy Day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97ED0E-4F37-97CC-AABD-872C967AA64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534357" y="9413455"/>
            <a:ext cx="1572012" cy="35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86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</p:sldLayoutIdLst>
  <p:hf sldNum="0" hdr="0" dt="0"/>
  <p:txStyles>
    <p:titleStyle>
      <a:lvl1pPr algn="l" defTabSz="1341112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130" kern="1200">
          <a:solidFill>
            <a:schemeClr val="bg1"/>
          </a:solidFill>
          <a:latin typeface="+mj-lt"/>
          <a:ea typeface="+mn-ea"/>
          <a:cs typeface="+mn-cs"/>
        </a:defRPr>
      </a:lvl1pPr>
      <a:lvl2pPr marL="7938" indent="0" algn="l" defTabSz="1341112" rtl="0" eaLnBrk="1" latinLnBrk="0" hangingPunct="1">
        <a:lnSpc>
          <a:spcPts val="148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330" b="1" kern="1200">
          <a:solidFill>
            <a:schemeClr val="accent6"/>
          </a:solidFill>
          <a:latin typeface="+mn-lt"/>
          <a:ea typeface="+mn-ea"/>
          <a:cs typeface="+mn-cs"/>
        </a:defRPr>
      </a:lvl2pPr>
      <a:lvl3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i="1" kern="1200">
          <a:solidFill>
            <a:schemeClr val="bg1"/>
          </a:solidFill>
          <a:latin typeface="+mj-lt"/>
          <a:ea typeface="+mn-ea"/>
          <a:cs typeface="+mn-cs"/>
        </a:defRPr>
      </a:lvl4pPr>
      <a:lvl5pPr marL="133350" indent="-13335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Arial" panose="020B0604020202020204" pitchFamily="34" charset="0"/>
        <a:buChar char="•"/>
        <a:tabLst/>
        <a:defRPr sz="1130" kern="1200">
          <a:solidFill>
            <a:schemeClr val="bg1"/>
          </a:solidFill>
          <a:latin typeface="+mj-lt"/>
          <a:ea typeface="+mn-ea"/>
          <a:cs typeface="+mn-cs"/>
        </a:defRPr>
      </a:lvl5pPr>
      <a:lvl6pPr marL="303213" indent="-144463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Clr>
          <a:schemeClr val="accent6"/>
        </a:buClr>
        <a:buFont typeface="System Font Regular"/>
        <a:buChar char="–"/>
        <a:tabLst/>
        <a:defRPr sz="1130" kern="1200">
          <a:solidFill>
            <a:schemeClr val="bg1"/>
          </a:solidFill>
          <a:latin typeface="+mj-lt"/>
          <a:ea typeface="+mn-ea"/>
          <a:cs typeface="+mn-cs"/>
        </a:defRPr>
      </a:lvl6pPr>
      <a:lvl7pPr marL="236538" indent="-22860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+mj-lt"/>
        <a:buAutoNum type="arabicPeriod"/>
        <a:tabLst/>
        <a:defRPr sz="1130" kern="1200">
          <a:solidFill>
            <a:schemeClr val="bg1"/>
          </a:solidFill>
          <a:latin typeface="+mj-lt"/>
          <a:ea typeface="+mn-ea"/>
          <a:cs typeface="+mn-cs"/>
        </a:defRPr>
      </a:lvl7pPr>
      <a:lvl8pPr marL="244475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kern="1200">
          <a:solidFill>
            <a:schemeClr val="accent6"/>
          </a:solidFill>
          <a:latin typeface="+mn-lt"/>
          <a:ea typeface="+mn-ea"/>
          <a:cs typeface="+mn-cs"/>
        </a:defRPr>
      </a:lvl8pPr>
      <a:lvl9pPr marL="7938" indent="0" algn="l" defTabSz="1341112" rtl="0" eaLnBrk="1" latinLnBrk="0" hangingPunct="1">
        <a:lnSpc>
          <a:spcPts val="148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tabLst/>
        <a:defRPr sz="1130" u="sng" kern="1200">
          <a:solidFill>
            <a:schemeClr val="accent2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5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1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6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22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79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334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890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446" algn="l" defTabSz="1341112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B1B70-7EFE-477C-4762-7EDB89951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2" y="200025"/>
            <a:ext cx="6703695" cy="942975"/>
          </a:xfrm>
        </p:spPr>
        <p:txBody>
          <a:bodyPr anchor="b"/>
          <a:lstStyle/>
          <a:p>
            <a:r>
              <a:rPr lang="en-US" dirty="0"/>
              <a:t>[YEAR] [STATE] Advocacy Day Schedule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FCF11B-73D5-D578-F0E9-9516BFFB852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State Advocacy Day</a:t>
            </a:r>
            <a:endParaRPr lang="en-US" dirty="0"/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5345A4EC-A4E9-ECB7-9954-7B673B22CF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572789"/>
              </p:ext>
            </p:extLst>
          </p:nvPr>
        </p:nvGraphicFramePr>
        <p:xfrm>
          <a:off x="534351" y="1965960"/>
          <a:ext cx="6703695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348">
                  <a:extLst>
                    <a:ext uri="{9D8B030D-6E8A-4147-A177-3AD203B41FA5}">
                      <a16:colId xmlns:a16="http://schemas.microsoft.com/office/drawing/2014/main" val="3924300618"/>
                    </a:ext>
                  </a:extLst>
                </a:gridCol>
                <a:gridCol w="4507347">
                  <a:extLst>
                    <a:ext uri="{9D8B030D-6E8A-4147-A177-3AD203B41FA5}">
                      <a16:colId xmlns:a16="http://schemas.microsoft.com/office/drawing/2014/main" val="3419445782"/>
                    </a:ext>
                  </a:extLst>
                </a:gridCol>
              </a:tblGrid>
              <a:tr h="56221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9:00–10:00 AM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REGISTRATION &amp; CONTINENTAL BREAKFAST</a:t>
                      </a:r>
                    </a:p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Location / Address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0538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10:00–10:10 AM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OPENING REMARKS</a:t>
                      </a:r>
                    </a:p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Speaker, Credentials</a:t>
                      </a:r>
                      <a:b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Organization</a:t>
                      </a:r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968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10:10–11:00 AM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SECOND PRESENTATION</a:t>
                      </a:r>
                    </a:p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Speaker, Credentials</a:t>
                      </a:r>
                      <a:b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Organization</a:t>
                      </a:r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23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11:00 AM–12:00 PM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THIRD PRESENTATION</a:t>
                      </a:r>
                    </a:p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Speaker, Credentials</a:t>
                      </a:r>
                      <a:b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Organization</a:t>
                      </a:r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996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12:00–1:00 PM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LUNCH &amp; FOURTH PRESENTATION</a:t>
                      </a:r>
                    </a:p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Speaker, Credentials</a:t>
                      </a:r>
                      <a:b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Organization</a:t>
                      </a:r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7403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1:15 PM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GROUP PHOTO</a:t>
                      </a:r>
                    </a:p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Location / Address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379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1:30 PM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LEAVE FOR CAPITOL BUILDING</a:t>
                      </a:r>
                    </a:p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Meet buses at [insert location]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2924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2:00 PM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6"/>
                          </a:solidFill>
                        </a:rPr>
                        <a:t>LEGISLATIVE APPOINTMENTS</a:t>
                      </a:r>
                    </a:p>
                    <a:p>
                      <a:r>
                        <a:rPr lang="en-US" sz="1600" b="0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See the Chapter Executive Director for your specific schedule</a:t>
                      </a:r>
                    </a:p>
                  </a:txBody>
                  <a:tcPr marB="1828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63164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79296C7-63BD-177E-94AA-FC9C1B3B21C0}"/>
              </a:ext>
            </a:extLst>
          </p:cNvPr>
          <p:cNvSpPr txBox="1"/>
          <p:nvPr/>
        </p:nvSpPr>
        <p:spPr>
          <a:xfrm>
            <a:off x="534351" y="1428690"/>
            <a:ext cx="67036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5"/>
                </a:solidFill>
              </a:rPr>
              <a:t>Weekday, Month Day, Year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CD59870-8170-441C-04B0-640FA842160E}"/>
              </a:ext>
            </a:extLst>
          </p:cNvPr>
          <p:cNvCxnSpPr>
            <a:cxnSpLocks/>
          </p:cNvCxnSpPr>
          <p:nvPr/>
        </p:nvCxnSpPr>
        <p:spPr>
          <a:xfrm>
            <a:off x="-1752600" y="1965960"/>
            <a:ext cx="1676400" cy="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0594CAD-88D7-0F5A-309E-F032C9F6CBF7}"/>
              </a:ext>
            </a:extLst>
          </p:cNvPr>
          <p:cNvSpPr txBox="1"/>
          <p:nvPr/>
        </p:nvSpPr>
        <p:spPr>
          <a:xfrm>
            <a:off x="-3785016" y="1642794"/>
            <a:ext cx="2032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Align top of table with this line</a:t>
            </a:r>
          </a:p>
        </p:txBody>
      </p:sp>
    </p:spTree>
    <p:extLst>
      <p:ext uri="{BB962C8B-B14F-4D97-AF65-F5344CB8AC3E}">
        <p14:creationId xmlns:p14="http://schemas.microsoft.com/office/powerpoint/2010/main" val="2873627810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5ECC8FA4-2D6A-CC4A-B820-9D41A509839F}"/>
    </a:ext>
  </a:extLst>
</a:theme>
</file>

<file path=ppt/theme/theme2.xml><?xml version="1.0" encoding="utf-8"?>
<a:theme xmlns:a="http://schemas.openxmlformats.org/drawingml/2006/main" name="1_Cover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3601D5A0-AD58-AC45-81D6-A4CC167470E4}"/>
    </a:ext>
  </a:extLst>
</a:theme>
</file>

<file path=ppt/theme/theme3.xml><?xml version="1.0" encoding="utf-8"?>
<a:theme xmlns:a="http://schemas.openxmlformats.org/drawingml/2006/main" name="Divider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9EAF58D1-05E4-D54B-8016-6B6898C22669}"/>
    </a:ext>
  </a:extLst>
</a:theme>
</file>

<file path=ppt/theme/theme4.xml><?xml version="1.0" encoding="utf-8"?>
<a:theme xmlns:a="http://schemas.openxmlformats.org/drawingml/2006/main" name="2_Custom Design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09640D74-C295-AD4A-B0BA-56514F515420}"/>
    </a:ext>
  </a:extLst>
</a:theme>
</file>

<file path=ppt/theme/theme5.xml><?xml version="1.0" encoding="utf-8"?>
<a:theme xmlns:a="http://schemas.openxmlformats.org/drawingml/2006/main" name="3_Custom Design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BBCFCB83-E4C4-4C4E-9C45-8CB35FDB27C5}"/>
    </a:ext>
  </a:extLst>
</a:theme>
</file>

<file path=ppt/theme/theme6.xml><?xml version="1.0" encoding="utf-8"?>
<a:theme xmlns:a="http://schemas.openxmlformats.org/drawingml/2006/main" name="4_Custom Design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92D37957-B372-594F-A9E9-79AACBFE7E77}"/>
    </a:ext>
  </a:extLst>
</a:theme>
</file>

<file path=ppt/theme/theme7.xml><?xml version="1.0" encoding="utf-8"?>
<a:theme xmlns:a="http://schemas.openxmlformats.org/drawingml/2006/main" name="4_Custom Design">
  <a:themeElements>
    <a:clrScheme name="State Advocacy">
      <a:dk1>
        <a:srgbClr val="0E2044"/>
      </a:dk1>
      <a:lt1>
        <a:srgbClr val="FFFFFF"/>
      </a:lt1>
      <a:dk2>
        <a:srgbClr val="204D9C"/>
      </a:dk2>
      <a:lt2>
        <a:srgbClr val="FFFFFF"/>
      </a:lt2>
      <a:accent1>
        <a:srgbClr val="E8E9ED"/>
      </a:accent1>
      <a:accent2>
        <a:srgbClr val="8AA3B0"/>
      </a:accent2>
      <a:accent3>
        <a:srgbClr val="1A3875"/>
      </a:accent3>
      <a:accent4>
        <a:srgbClr val="ADB2D6"/>
      </a:accent4>
      <a:accent5>
        <a:srgbClr val="204E9C"/>
      </a:accent5>
      <a:accent6>
        <a:srgbClr val="B51E07"/>
      </a:accent6>
      <a:hlink>
        <a:srgbClr val="204E9C"/>
      </a:hlink>
      <a:folHlink>
        <a:srgbClr val="0F20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_AHP_PPTTemplate_StateAdvocacy_8.5x11_v1a" id="{092406AF-FC30-254D-A399-FD86EEBDC247}" vid="{CF368C7A-2403-1A46-A173-10F4C7402A92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</Template>
  <TotalTime>22</TotalTime>
  <Words>108</Words>
  <Application>Microsoft Macintosh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Calibri Light</vt:lpstr>
      <vt:lpstr>System Font Regular</vt:lpstr>
      <vt:lpstr>Cover</vt:lpstr>
      <vt:lpstr>1_Cover</vt:lpstr>
      <vt:lpstr>Divider</vt:lpstr>
      <vt:lpstr>2_Custom Design</vt:lpstr>
      <vt:lpstr>3_Custom Design</vt:lpstr>
      <vt:lpstr>4_Custom Design</vt:lpstr>
      <vt:lpstr>4_Custom Design</vt:lpstr>
      <vt:lpstr>[YEAR] [STATE] Advocacy Day 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[YEAR] [STATE] Advocacy Day Schedule</dc:title>
  <dc:creator>Eliana Goldstein</dc:creator>
  <cp:lastModifiedBy>Eliana Goldstein</cp:lastModifiedBy>
  <cp:revision>1</cp:revision>
  <cp:lastPrinted>2023-08-10T21:53:47Z</cp:lastPrinted>
  <dcterms:created xsi:type="dcterms:W3CDTF">2023-09-06T22:15:31Z</dcterms:created>
  <dcterms:modified xsi:type="dcterms:W3CDTF">2023-09-06T22:37:39Z</dcterms:modified>
</cp:coreProperties>
</file>