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65B1-24F0-F24E-8BE8-6D30056BF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14E930-B272-CF48-B683-98D3C56BE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317F7-016F-FF4E-8FA6-87D47388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5377-7763-4A43-8045-9E345EB7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3D1B9-FD9F-C644-BA89-42E75474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D931-78E0-F849-A014-B8F77AD0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17AE1-EACD-3345-BD66-FDA7D9BCE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F8F01-5C4A-F044-8494-BA66D243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3F229-EC7F-D848-BB56-2883B4D9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A3C95-B191-FB4A-AD9A-43E8EEB5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8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5DA6E-B6FF-A147-93DC-42E267E6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A8AD2-23D3-3842-B329-3D656CE7A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3D9B9-AD81-3348-8C95-69CBBB69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D4F9-1377-9244-BA35-BFE6BA8C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0E8D0-C630-0B40-A7CB-1DB47956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A2E2-A829-AB47-9356-C2025BD9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BAAB-0A53-554E-8E66-940412689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A3F3F-14BF-7A48-98D8-F54FC0FB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4A44-0031-2D4F-B5B7-2BFDF9EE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476D-C9D8-F740-97EE-C77696A9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7160-57C7-7248-B7F4-BB959F81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34B4B-1832-CE46-8D9B-1F504EABF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6C978-532F-D746-9BF8-C9DAF235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5C2D6-1F17-AF49-B8F1-24672AED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058EE-9C38-654C-8042-95EB3D13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6719-F547-C745-AC8B-9B582D4C9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CA568-7A62-8F4A-95CA-94FCE4716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B3C43-F26F-A34B-A4EE-037BEC365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5B981-2C5E-9E4B-A44D-8EEA22DD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A6646-9856-EF49-8385-FEE7A8231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3260E-22A6-8E46-9FD8-8E24F1CE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5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C563-7DF7-424F-BE62-725AA9A5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76362-E1A1-B747-94A2-0A330BA75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D022A-C277-FF4E-8490-0D119EAC8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AA503-15F0-3F48-80F3-F7BAA6499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AABCB-D6C0-374B-9D40-4789EDC48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E56DF-0BB6-9545-8F44-4A51ACF3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9068B-8DC9-A94A-934C-350E551D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764F2-0B4F-5746-9601-C2142D29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D90D5-025B-9C4A-83B5-89571D99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11C29-00C6-A842-80D8-A966CD59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E3D09-86A8-4F49-AA1E-E573C8BF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05700-BB34-354B-9917-5CDA246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1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A846D-7C59-9641-85D4-9576B1B5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3BB49-17C4-A347-A73C-F8F67F1B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10353-586D-9B45-A9D2-9E42D383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4932-4461-1545-9E17-C096E1EB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CC4A9-7935-254C-88EE-1BC2F28F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71D96-2275-B44F-917F-514405DFD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F69E7-A1C0-4044-90BE-564F8F9E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40C42-859F-9846-8685-CBD471D8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ABD12-00BD-1141-9B2A-E2764647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5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20E0-8039-5A45-985D-58427DEA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181E9-BF13-FB4B-BE93-52E95E8FE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82B60-9765-DC4F-A463-A54598C2C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277E6-4934-E247-B6B9-3AAAF72D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46EEA-40EC-A04D-8888-A13E9278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91069-00B1-BC49-BCF0-0ADDCD4B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3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C8FD6B-92AE-1244-8AD0-9EFD4F79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D072B-DE0C-EC42-A1A0-CAD5A4B23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35163-553A-004B-9CC4-FD2761A7D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B6543-7672-324F-A674-978A0B0456F0}" type="datetimeFigureOut">
              <a:rPr lang="en-US" smtClean="0"/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9A85E-5818-7246-B717-0001A8074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3C18-1CEF-AC45-9BFE-E2B6667A3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C2A80-DE35-5F49-A37F-DEFC6D97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038B8-C9ED-6144-A3E7-1CE76CAA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4EE0E0-DE82-D34A-88EA-AFB2CB321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B5823A1-570F-C24D-B89A-107E78312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09A10D-E8E0-D34E-BC7D-456674E147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9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8E4E14-2ACD-1E4B-87E4-41C17F37AA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65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B77685-B845-C349-81ED-9EB6CF3D15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A19D18-99A5-1F4B-976C-07B3276C7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78D5EA-BE69-F140-8E3B-3AE8A0A923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22A3252-C790-674F-83E1-F397266F54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1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831580-D8B0-B74A-8563-4C648B71AA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4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2FF20B-2559-FD43-B062-88B237861F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78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F1653CA-2456-AE4A-A31D-E5028E57C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7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A323F05-F4F0-0C4C-9F58-17143FD449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32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CEA9D6-049B-B74B-97C2-7FC1EB51F5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08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16FB4-2D8A-8D46-9A4C-EA89AEC234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7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A0874E-DBB9-9C41-9888-A51D966EF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D9B7CF-F41F-E546-9DB1-F3887B7E1F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01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FB904-EFFC-404C-BFCE-E6EE400BF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0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FF724D-932D-304D-90DE-489B7B350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ACADC1-C486-6548-B855-4990CD410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393FAE-ABDC-8A4D-A6FF-1A5E800A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7ED830-778C-9E41-AAA1-9DC36FA632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4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DD1DD7-29CE-8043-BC8F-7AE0316D13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0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556D6-7EC7-D54E-943C-B61AFD69C4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6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C228D1-E26C-C54D-8BDB-43D3F84186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2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0DF074-0156-8C42-9658-54C56A4E79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24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6C0B63-27E4-3F4D-857F-3596E6C17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7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7D3FA3-BA70-1143-AD69-53EDEA5412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79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2A472FE-1C70-EB47-B3CC-FFBBD7C7B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58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19571C-0B48-0F45-AC1F-652578BDD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55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5AD3C8-9BD5-3A44-861C-F682945B3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3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89F3CD2-37FC-0749-A4F2-9FE0139A5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61B476-FADC-4B43-B670-858BC33B9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9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56C21E8-B867-0948-AFD7-515A0E5A5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F1D30BE-6F40-0C43-8378-7F1FB7BE46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5673B9-094E-A644-AA3D-F0F2206987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94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DCDB6E-C234-AD41-875D-8909E8A9D8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9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FD9749-D7A0-9B4F-ABCB-9242BEFB78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1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F5D314C-5993-E344-B0FA-130B512053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74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ECA677-54CD-2944-B23C-1ADEE23CEB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88BB5D2-5674-BE4E-84E6-905FEA8CC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5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50A6CE9-E6E4-5C4C-854D-AE2278462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8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81D93-C6CF-D14E-B6BF-C7C34B27B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0D2C5E-5257-BE4B-AABE-F75E7B231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564303-3584-A24C-A655-65F113A8AC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91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Marquez</dc:creator>
  <cp:lastModifiedBy>Alicia Marquez</cp:lastModifiedBy>
  <cp:revision>3</cp:revision>
  <dcterms:created xsi:type="dcterms:W3CDTF">2020-12-17T15:55:08Z</dcterms:created>
  <dcterms:modified xsi:type="dcterms:W3CDTF">2021-01-22T16:14:59Z</dcterms:modified>
</cp:coreProperties>
</file>