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5" r:id="rId1"/>
    <p:sldMasterId id="2147483711" r:id="rId2"/>
    <p:sldMasterId id="2147483690" r:id="rId3"/>
    <p:sldMasterId id="2147483685" r:id="rId4"/>
  </p:sldMasterIdLst>
  <p:notesMasterIdLst>
    <p:notesMasterId r:id="rId14"/>
  </p:notesMasterIdLst>
  <p:sldIdLst>
    <p:sldId id="256" r:id="rId5"/>
    <p:sldId id="259" r:id="rId6"/>
    <p:sldId id="258" r:id="rId7"/>
    <p:sldId id="260" r:id="rId8"/>
    <p:sldId id="261" r:id="rId9"/>
    <p:sldId id="262" r:id="rId10"/>
    <p:sldId id="263" r:id="rId11"/>
    <p:sldId id="264" r:id="rId12"/>
    <p:sldId id="265" r:id="rId1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963"/>
    <a:srgbClr val="E91F00"/>
    <a:srgbClr val="E8EAED"/>
    <a:srgbClr val="F3F3F3"/>
    <a:srgbClr val="DCDCDC"/>
    <a:srgbClr val="7B3299"/>
    <a:srgbClr val="522375"/>
    <a:srgbClr val="B51494"/>
    <a:srgbClr val="000000"/>
    <a:srgbClr val="3232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4694"/>
  </p:normalViewPr>
  <p:slideViewPr>
    <p:cSldViewPr>
      <p:cViewPr varScale="1">
        <p:scale>
          <a:sx n="161" d="100"/>
          <a:sy n="161" d="100"/>
        </p:scale>
        <p:origin x="24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F035E-A023-8F49-BFF3-2B9C2D030E26}" type="datetimeFigureOut">
              <a:rPr lang="en-US" smtClean="0"/>
              <a:t>11/11/25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447F47-C0AC-5140-AA7A-FE9D19A651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93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ver-Dar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03340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17D2C15-B3BE-8EB3-DB0A-E3C87FC3E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621606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D4F8F2-7437-8D44-BE08-3DEE8CBC87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47750"/>
            <a:ext cx="4038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353BF5-3C95-3E4F-ADB0-0EE2B957EE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047750"/>
            <a:ext cx="4038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6CE235F-3C46-E66C-493A-0AD1986B5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17785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835C24-BC42-7E43-808D-2951DB4B7F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51560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E74CD-9D09-4643-BD85-73D84E9AB8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28801"/>
            <a:ext cx="4041775" cy="24193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B2B6F43D-0A62-1AF9-2547-AA70FF663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81F268C-049B-4E2E-EA7F-34D57A7A22FA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1014" y="1047750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7458840-5700-1AA7-D139-704BA348C1D9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1014" y="1828800"/>
            <a:ext cx="4041775" cy="241935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35692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09550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0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17515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155B-06F7-D90F-676A-D0395DC0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931988"/>
            <a:ext cx="4572000" cy="127952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199846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C155B-06F7-D90F-676A-D0395DC031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4800" y="1581150"/>
            <a:ext cx="4572000" cy="1279524"/>
          </a:xfrm>
          <a:prstGeom prst="rect">
            <a:avLst/>
          </a:prstGeom>
        </p:spPr>
        <p:txBody>
          <a:bodyPr anchor="ctr" anchorCtr="0"/>
          <a:lstStyle>
            <a:lvl1pPr algn="l">
              <a:defRPr sz="4000" b="1" i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F26644-4B9F-3278-C764-F0F2D32523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14800" y="2930525"/>
            <a:ext cx="4572000" cy="12414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aseline="0">
                <a:solidFill>
                  <a:srgbClr val="D7DFE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187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E4A120C-23CB-F03C-B2F3-507714893D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47750"/>
            <a:ext cx="8229600" cy="3200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D36DC4-B6D9-8FBA-8131-5BB7B3EF0F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51335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0F7E1A4-6A64-77FA-C8A6-339612F52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AFF30E-99AC-AD56-F1CE-972CF3D5D5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38726"/>
            <a:ext cx="4038600" cy="3133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99D9EF-6D5A-BC29-D7A6-7C02696528B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6118" y="1047750"/>
            <a:ext cx="4038600" cy="31332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730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3D9206F-1329-B010-23E0-C60127F231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0C1F0E06-592F-4684-0C25-BA2911EFD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032509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3D3D141D-A1F9-B147-974E-5307B7F321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809749"/>
            <a:ext cx="4041775" cy="2438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13FCFF9-8710-A612-4CD7-D5C3056EDEF1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641014" y="1028699"/>
            <a:ext cx="4041775" cy="68580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2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FC1B671B-B570-5DC7-E7DF-65FED043F015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641014" y="1809749"/>
            <a:ext cx="4041775" cy="2438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 baseline="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859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67B043-CF54-A648-B07C-132F3D08B8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620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21448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44C729B-35C6-71FC-5026-D97194E6614D}"/>
              </a:ext>
            </a:extLst>
          </p:cNvPr>
          <p:cNvSpPr/>
          <p:nvPr userDrawn="1"/>
        </p:nvSpPr>
        <p:spPr>
          <a:xfrm>
            <a:off x="0" y="-19050"/>
            <a:ext cx="9144000" cy="4608576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6E39D0-A140-AAB9-8EBD-DCD9EAC9F7C7}"/>
              </a:ext>
            </a:extLst>
          </p:cNvPr>
          <p:cNvSpPr txBox="1">
            <a:spLocks/>
          </p:cNvSpPr>
          <p:nvPr userDrawn="1"/>
        </p:nvSpPr>
        <p:spPr>
          <a:xfrm>
            <a:off x="457200" y="1333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aseline="0" dirty="0"/>
              <a:t>Highlights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2684E26-4714-1565-272E-B9169E57BD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13795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Colum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86B5E746-AC88-38BA-C2AE-FD72F15D6ABB}"/>
              </a:ext>
            </a:extLst>
          </p:cNvPr>
          <p:cNvSpPr/>
          <p:nvPr userDrawn="1"/>
        </p:nvSpPr>
        <p:spPr>
          <a:xfrm>
            <a:off x="0" y="-19050"/>
            <a:ext cx="9144000" cy="4608576"/>
          </a:xfrm>
          <a:prstGeom prst="rect">
            <a:avLst/>
          </a:prstGeom>
          <a:solidFill>
            <a:srgbClr val="E8EA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D6F3B5-036E-0B4B-A1AA-BE02DFB56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35052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200" baseline="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A3F90CF-7AD4-2D44-5A06-7C60FE52AEE7}"/>
              </a:ext>
            </a:extLst>
          </p:cNvPr>
          <p:cNvSpPr txBox="1">
            <a:spLocks/>
          </p:cNvSpPr>
          <p:nvPr userDrawn="1"/>
        </p:nvSpPr>
        <p:spPr>
          <a:xfrm>
            <a:off x="457200" y="133350"/>
            <a:ext cx="8229600" cy="6207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 baseline="0">
                <a:solidFill>
                  <a:srgbClr val="1E2D4B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sz="3200" baseline="0" dirty="0"/>
              <a:t>Disclosures</a:t>
            </a:r>
          </a:p>
        </p:txBody>
      </p:sp>
    </p:spTree>
    <p:extLst>
      <p:ext uri="{BB962C8B-B14F-4D97-AF65-F5344CB8AC3E}">
        <p14:creationId xmlns:p14="http://schemas.microsoft.com/office/powerpoint/2010/main" val="14401697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png"/><Relationship Id="rId5" Type="http://schemas.openxmlformats.org/officeDocument/2006/relationships/theme" Target="../theme/theme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9953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0634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BCD05E-58F9-1A15-2FA7-D3744FA2D5C4}"/>
              </a:ext>
            </a:extLst>
          </p:cNvPr>
          <p:cNvSpPr txBox="1"/>
          <p:nvPr userDrawn="1"/>
        </p:nvSpPr>
        <p:spPr>
          <a:xfrm>
            <a:off x="533400" y="4324350"/>
            <a:ext cx="6172200" cy="1969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80" b="0" i="0" baseline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opinions expressed in these presentations are those of the individual participants and not necessarily those of the American College of Surgeons.</a:t>
            </a:r>
            <a:endParaRPr lang="en-US" sz="680" b="0" i="0" baseline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59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710" r:id="rId5"/>
    <p:sldLayoutId id="2147483709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 baseline="0">
          <a:solidFill>
            <a:srgbClr val="1E2D4B"/>
          </a:solidFill>
          <a:latin typeface="Arial" panose="020B0604020202020204" pitchFamily="34" charset="0"/>
          <a:ea typeface="Open Sans" panose="020B0606030504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D3A08F-8BB0-0A77-1447-88264A4AEA3C}"/>
              </a:ext>
            </a:extLst>
          </p:cNvPr>
          <p:cNvSpPr txBox="1"/>
          <p:nvPr userDrawn="1"/>
        </p:nvSpPr>
        <p:spPr>
          <a:xfrm>
            <a:off x="533400" y="4324350"/>
            <a:ext cx="6172200" cy="19697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sz="680" b="0" i="0" baseline="0" dirty="0">
                <a:solidFill>
                  <a:schemeClr val="bg2">
                    <a:lumMod val="75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opinions expressed in these presentations are those of the individual participants and not necessarily those of the American College of Surgeons.</a:t>
            </a:r>
            <a:endParaRPr lang="en-US" sz="680" b="0" i="0" baseline="0" dirty="0">
              <a:solidFill>
                <a:schemeClr val="bg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16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50505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6355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EED97-B0B8-C268-AA47-89716806979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BC86C0-262F-A39B-8F11-FD408C80DC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570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A99152-0436-E18B-061E-D0C9539175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730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C42A35-F762-7701-0C53-FDC3FBE7E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E49F215-1929-F856-6AED-6055233A8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8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8D0E8-9895-F7BF-36BD-980B2C798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2FC48A-D923-536B-5644-E8B7647F090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29FA65-D5C4-07B4-A6D6-439AAB34B241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2144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8F0A46B-AC3C-234E-EDE6-0F945B96F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3617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890471F-40EB-EA7D-9DFA-7F8935D05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631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9E17583-B243-818F-63E6-94A81C81C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086B7DE-98FE-9A01-07B5-DBCAC0A5C2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016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12B2D-5AA2-962A-D2A0-765CAA7DB4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61841C-3649-0030-031C-F84D11E36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BB5FB-B4DB-04D3-06DF-19016DF2EE3A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08399"/>
      </p:ext>
    </p:extLst>
  </p:cSld>
  <p:clrMapOvr>
    <a:masterClrMapping/>
  </p:clrMapOvr>
</p:sld>
</file>

<file path=ppt/theme/theme1.xml><?xml version="1.0" encoding="utf-8"?>
<a:theme xmlns:a="http://schemas.openxmlformats.org/drawingml/2006/main" name="Cover-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BODY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BODY 2">
  <a:themeElements>
    <a:clrScheme name="Clinical Congress 2022">
      <a:dk1>
        <a:srgbClr val="505050"/>
      </a:dk1>
      <a:lt1>
        <a:srgbClr val="FFFFFF"/>
      </a:lt1>
      <a:dk2>
        <a:srgbClr val="4745A1"/>
      </a:dk2>
      <a:lt2>
        <a:srgbClr val="F3F3F3"/>
      </a:lt2>
      <a:accent1>
        <a:srgbClr val="4745A1"/>
      </a:accent1>
      <a:accent2>
        <a:srgbClr val="2EBFBF"/>
      </a:accent2>
      <a:accent3>
        <a:srgbClr val="ECB961"/>
      </a:accent3>
      <a:accent4>
        <a:srgbClr val="96A3BC"/>
      </a:accent4>
      <a:accent5>
        <a:srgbClr val="E1656A"/>
      </a:accent5>
      <a:accent6>
        <a:srgbClr val="F3F3F3"/>
      </a:accent6>
      <a:hlink>
        <a:srgbClr val="4745A1"/>
      </a:hlink>
      <a:folHlink>
        <a:srgbClr val="ECB961"/>
      </a:folHlink>
    </a:clrScheme>
    <a:fontScheme name="Custom 1">
      <a:majorFont>
        <a:latin typeface="Open Sans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1643</TotalTime>
  <Words>0</Words>
  <Application>Microsoft Macintosh PowerPoint</Application>
  <PresentationFormat>On-screen Show (16:9)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Cover-Dark</vt:lpstr>
      <vt:lpstr>Custom Design</vt:lpstr>
      <vt:lpstr>BODY</vt:lpstr>
      <vt:lpstr>BODY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American College of Surgeons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MACRA Quality Payment Program</dc:title>
  <dc:creator>Alicia Marquez</dc:creator>
  <cp:lastModifiedBy>Ilona Pawlak</cp:lastModifiedBy>
  <cp:revision>168</cp:revision>
  <dcterms:created xsi:type="dcterms:W3CDTF">2016-09-28T15:48:40Z</dcterms:created>
  <dcterms:modified xsi:type="dcterms:W3CDTF">2025-11-12T02:03:45Z</dcterms:modified>
</cp:coreProperties>
</file>