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4.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5.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6.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1"/>
    <p:sldMasterId id="2147483741" r:id="rId2"/>
    <p:sldMasterId id="2147483685" r:id="rId3"/>
    <p:sldMasterId id="2147483695" r:id="rId4"/>
    <p:sldMasterId id="2147483732" r:id="rId5"/>
    <p:sldMasterId id="2147483735" r:id="rId6"/>
    <p:sldMasterId id="2147483738" r:id="rId7"/>
  </p:sldMasterIdLst>
  <p:notesMasterIdLst>
    <p:notesMasterId r:id="rId10"/>
  </p:notesMasterIdLst>
  <p:sldIdLst>
    <p:sldId id="256" r:id="rId8"/>
    <p:sldId id="257" r:id="rId9"/>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DCD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578"/>
    <p:restoredTop sz="96234"/>
  </p:normalViewPr>
  <p:slideViewPr>
    <p:cSldViewPr showGuides="1">
      <p:cViewPr varScale="1">
        <p:scale>
          <a:sx n="92" d="100"/>
          <a:sy n="92" d="100"/>
        </p:scale>
        <p:origin x="3448" y="192"/>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presProps" Target="presProps.xml"/><Relationship Id="rId5" Type="http://schemas.openxmlformats.org/officeDocument/2006/relationships/slideMaster" Target="slideMasters/slideMaster5.xml"/><Relationship Id="rId10"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25A5CD-30B1-7245-BA57-535B5FC479DB}" type="datetimeFigureOut">
              <a:rPr lang="en-US" smtClean="0"/>
              <a:t>9/20/23</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BD010-BA8F-2248-BA9B-512ADE74CB45}" type="slidenum">
              <a:rPr lang="en-US" smtClean="0"/>
              <a:t>‹#›</a:t>
            </a:fld>
            <a:endParaRPr lang="en-US"/>
          </a:p>
        </p:txBody>
      </p:sp>
    </p:spTree>
    <p:extLst>
      <p:ext uri="{BB962C8B-B14F-4D97-AF65-F5344CB8AC3E}">
        <p14:creationId xmlns:p14="http://schemas.microsoft.com/office/powerpoint/2010/main" val="18462317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4006E-31BB-71C2-236C-424C858FC802}"/>
              </a:ext>
            </a:extLst>
          </p:cNvPr>
          <p:cNvSpPr>
            <a:spLocks noGrp="1"/>
          </p:cNvSpPr>
          <p:nvPr>
            <p:ph type="title"/>
          </p:nvPr>
        </p:nvSpPr>
        <p:spPr>
          <a:xfrm>
            <a:off x="530305" y="1193164"/>
            <a:ext cx="4726030" cy="1585895"/>
          </a:xfrm>
          <a:prstGeom prst="rect">
            <a:avLst/>
          </a:prstGeom>
        </p:spPr>
        <p:txBody>
          <a:bodyPr anchor="t" anchorCtr="0">
            <a:no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D12D1-4E3D-FEF6-6969-A23B578108F5}"/>
              </a:ext>
            </a:extLst>
          </p:cNvPr>
          <p:cNvSpPr>
            <a:spLocks noGrp="1"/>
          </p:cNvSpPr>
          <p:nvPr>
            <p:ph type="body" idx="1"/>
          </p:nvPr>
        </p:nvSpPr>
        <p:spPr>
          <a:xfrm>
            <a:off x="530305" y="2913433"/>
            <a:ext cx="4726030" cy="869674"/>
          </a:xfrm>
        </p:spPr>
        <p:txBody>
          <a:bodyPr>
            <a:normAutofit/>
          </a:bodyPr>
          <a:lstStyle>
            <a:lvl1pPr marL="0" indent="0">
              <a:buNone/>
              <a:defRPr sz="2400">
                <a:solidFill>
                  <a:schemeClr val="tx1"/>
                </a:solidFill>
              </a:defRPr>
            </a:lvl1pPr>
            <a:lvl2pPr marL="670556" indent="0">
              <a:buNone/>
              <a:defRPr sz="2933">
                <a:solidFill>
                  <a:schemeClr val="tx1">
                    <a:tint val="75000"/>
                  </a:schemeClr>
                </a:solidFill>
              </a:defRPr>
            </a:lvl2pPr>
            <a:lvl3pPr marL="1341112" indent="0">
              <a:buNone/>
              <a:defRPr sz="2640">
                <a:solidFill>
                  <a:schemeClr val="tx1">
                    <a:tint val="75000"/>
                  </a:schemeClr>
                </a:solidFill>
              </a:defRPr>
            </a:lvl3pPr>
            <a:lvl4pPr marL="2011669" indent="0">
              <a:buNone/>
              <a:defRPr sz="2347">
                <a:solidFill>
                  <a:schemeClr val="tx1">
                    <a:tint val="75000"/>
                  </a:schemeClr>
                </a:solidFill>
              </a:defRPr>
            </a:lvl4pPr>
            <a:lvl5pPr marL="2682222" indent="0">
              <a:buNone/>
              <a:defRPr sz="2347">
                <a:solidFill>
                  <a:schemeClr val="tx1">
                    <a:tint val="75000"/>
                  </a:schemeClr>
                </a:solidFill>
              </a:defRPr>
            </a:lvl5pPr>
            <a:lvl6pPr marL="3352779" indent="0">
              <a:buNone/>
              <a:defRPr sz="2347">
                <a:solidFill>
                  <a:schemeClr val="tx1">
                    <a:tint val="75000"/>
                  </a:schemeClr>
                </a:solidFill>
              </a:defRPr>
            </a:lvl6pPr>
            <a:lvl7pPr marL="4023334" indent="0">
              <a:buNone/>
              <a:defRPr sz="2347">
                <a:solidFill>
                  <a:schemeClr val="tx1">
                    <a:tint val="75000"/>
                  </a:schemeClr>
                </a:solidFill>
              </a:defRPr>
            </a:lvl7pPr>
            <a:lvl8pPr marL="4693890" indent="0">
              <a:buNone/>
              <a:defRPr sz="2347">
                <a:solidFill>
                  <a:schemeClr val="tx1">
                    <a:tint val="75000"/>
                  </a:schemeClr>
                </a:solidFill>
              </a:defRPr>
            </a:lvl8pPr>
            <a:lvl9pPr marL="5364446" indent="0">
              <a:buNone/>
              <a:defRPr sz="2347">
                <a:solidFill>
                  <a:schemeClr val="tx1">
                    <a:tint val="75000"/>
                  </a:schemeClr>
                </a:solidFill>
              </a:defRPr>
            </a:lvl9pPr>
          </a:lstStyle>
          <a:p>
            <a:pPr lvl="0"/>
            <a:r>
              <a:rPr lang="en-US"/>
              <a:t>Click to edit Master text styles</a:t>
            </a:r>
          </a:p>
        </p:txBody>
      </p:sp>
      <p:pic>
        <p:nvPicPr>
          <p:cNvPr id="4" name="Picture 3">
            <a:extLst>
              <a:ext uri="{FF2B5EF4-FFF2-40B4-BE49-F238E27FC236}">
                <a16:creationId xmlns:a16="http://schemas.microsoft.com/office/drawing/2014/main" id="{523DD98B-593E-6C86-303E-6BD436DF8910}"/>
              </a:ext>
            </a:extLst>
          </p:cNvPr>
          <p:cNvPicPr>
            <a:picLocks noChangeAspect="1"/>
          </p:cNvPicPr>
          <p:nvPr userDrawn="1"/>
        </p:nvPicPr>
        <p:blipFill>
          <a:blip r:embed="rId3"/>
          <a:srcRect/>
          <a:stretch/>
        </p:blipFill>
        <p:spPr>
          <a:xfrm>
            <a:off x="5562600" y="9080020"/>
            <a:ext cx="1572017" cy="354853"/>
          </a:xfrm>
          <a:prstGeom prst="rect">
            <a:avLst/>
          </a:prstGeom>
        </p:spPr>
      </p:pic>
    </p:spTree>
    <p:extLst>
      <p:ext uri="{BB962C8B-B14F-4D97-AF65-F5344CB8AC3E}">
        <p14:creationId xmlns:p14="http://schemas.microsoft.com/office/powerpoint/2010/main" val="1066280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Sty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8E8C5-45E1-A36A-D943-37835D372FFB}"/>
              </a:ext>
            </a:extLst>
          </p:cNvPr>
          <p:cNvSpPr>
            <a:spLocks noGrp="1"/>
          </p:cNvSpPr>
          <p:nvPr>
            <p:ph type="title"/>
          </p:nvPr>
        </p:nvSpPr>
        <p:spPr>
          <a:xfrm>
            <a:off x="534355" y="535524"/>
            <a:ext cx="6703695" cy="1140876"/>
          </a:xfrm>
        </p:spPr>
        <p:txBody>
          <a:bodyPr anchor="t" anchorCtr="0">
            <a:normAutofit/>
          </a:bodyPr>
          <a:lstStyle>
            <a:lvl1pPr>
              <a:defRPr sz="2800"/>
            </a:lvl1pPr>
          </a:lstStyle>
          <a:p>
            <a:r>
              <a:rPr lang="en-US" dirty="0"/>
              <a:t>Click to edit Master title style</a:t>
            </a:r>
          </a:p>
        </p:txBody>
      </p:sp>
      <p:sp>
        <p:nvSpPr>
          <p:cNvPr id="12" name="Footer Placeholder 11">
            <a:extLst>
              <a:ext uri="{FF2B5EF4-FFF2-40B4-BE49-F238E27FC236}">
                <a16:creationId xmlns:a16="http://schemas.microsoft.com/office/drawing/2014/main" id="{2601FC7B-C496-CFC5-A537-09C29B37FA5A}"/>
              </a:ext>
            </a:extLst>
          </p:cNvPr>
          <p:cNvSpPr>
            <a:spLocks noGrp="1"/>
          </p:cNvSpPr>
          <p:nvPr>
            <p:ph type="ftr" sz="quarter" idx="17"/>
          </p:nvPr>
        </p:nvSpPr>
        <p:spPr/>
        <p:txBody>
          <a:bodyPr/>
          <a:lstStyle/>
          <a:p>
            <a:r>
              <a:rPr lang="en-US"/>
              <a:t>State Advocacy Day</a:t>
            </a:r>
            <a:endParaRPr lang="en-US" dirty="0"/>
          </a:p>
        </p:txBody>
      </p:sp>
      <p:sp>
        <p:nvSpPr>
          <p:cNvPr id="8" name="Text Placeholder 2">
            <a:extLst>
              <a:ext uri="{FF2B5EF4-FFF2-40B4-BE49-F238E27FC236}">
                <a16:creationId xmlns:a16="http://schemas.microsoft.com/office/drawing/2014/main" id="{9A610959-B3D0-5F90-6E40-C0470F27203E}"/>
              </a:ext>
            </a:extLst>
          </p:cNvPr>
          <p:cNvSpPr>
            <a:spLocks noGrp="1"/>
          </p:cNvSpPr>
          <p:nvPr>
            <p:ph idx="1"/>
          </p:nvPr>
        </p:nvSpPr>
        <p:spPr>
          <a:xfrm>
            <a:off x="534355" y="1828800"/>
            <a:ext cx="6703695" cy="7230746"/>
          </a:xfrm>
          <a:prstGeom prst="rect">
            <a:avLst/>
          </a:prstGeom>
        </p:spPr>
        <p:txBody>
          <a:bodyPr vert="horz" lIns="91440" tIns="45720" rIns="91440" bIns="4572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Tree>
    <p:extLst>
      <p:ext uri="{BB962C8B-B14F-4D97-AF65-F5344CB8AC3E}">
        <p14:creationId xmlns:p14="http://schemas.microsoft.com/office/powerpoint/2010/main" val="496475175"/>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ty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8E8C5-45E1-A36A-D943-37835D372FFB}"/>
              </a:ext>
            </a:extLst>
          </p:cNvPr>
          <p:cNvSpPr>
            <a:spLocks noGrp="1"/>
          </p:cNvSpPr>
          <p:nvPr>
            <p:ph type="title"/>
          </p:nvPr>
        </p:nvSpPr>
        <p:spPr>
          <a:xfrm>
            <a:off x="534355" y="535524"/>
            <a:ext cx="6703695" cy="1140876"/>
          </a:xfrm>
        </p:spPr>
        <p:txBody>
          <a:bodyPr anchor="t" anchorCtr="0">
            <a:normAutofit/>
          </a:bodyPr>
          <a:lstStyle>
            <a:lvl1pPr>
              <a:defRPr sz="2800"/>
            </a:lvl1pPr>
          </a:lstStyle>
          <a:p>
            <a:r>
              <a:rPr lang="en-US" dirty="0"/>
              <a:t>Click to edit Master title style</a:t>
            </a:r>
          </a:p>
        </p:txBody>
      </p:sp>
      <p:sp>
        <p:nvSpPr>
          <p:cNvPr id="12" name="Footer Placeholder 11">
            <a:extLst>
              <a:ext uri="{FF2B5EF4-FFF2-40B4-BE49-F238E27FC236}">
                <a16:creationId xmlns:a16="http://schemas.microsoft.com/office/drawing/2014/main" id="{2601FC7B-C496-CFC5-A537-09C29B37FA5A}"/>
              </a:ext>
            </a:extLst>
          </p:cNvPr>
          <p:cNvSpPr>
            <a:spLocks noGrp="1"/>
          </p:cNvSpPr>
          <p:nvPr>
            <p:ph type="ftr" sz="quarter" idx="17"/>
          </p:nvPr>
        </p:nvSpPr>
        <p:spPr/>
        <p:txBody>
          <a:bodyPr/>
          <a:lstStyle/>
          <a:p>
            <a:r>
              <a:rPr lang="en-US"/>
              <a:t>State Advocacy Day</a:t>
            </a:r>
            <a:endParaRPr lang="en-US" dirty="0"/>
          </a:p>
        </p:txBody>
      </p:sp>
      <p:sp>
        <p:nvSpPr>
          <p:cNvPr id="8" name="Text Placeholder 2">
            <a:extLst>
              <a:ext uri="{FF2B5EF4-FFF2-40B4-BE49-F238E27FC236}">
                <a16:creationId xmlns:a16="http://schemas.microsoft.com/office/drawing/2014/main" id="{9A610959-B3D0-5F90-6E40-C0470F27203E}"/>
              </a:ext>
            </a:extLst>
          </p:cNvPr>
          <p:cNvSpPr>
            <a:spLocks noGrp="1"/>
          </p:cNvSpPr>
          <p:nvPr>
            <p:ph idx="1"/>
          </p:nvPr>
        </p:nvSpPr>
        <p:spPr>
          <a:xfrm>
            <a:off x="534355" y="1828800"/>
            <a:ext cx="6703695" cy="7230746"/>
          </a:xfrm>
          <a:prstGeom prst="rect">
            <a:avLst/>
          </a:prstGeom>
        </p:spPr>
        <p:txBody>
          <a:bodyPr vert="horz" lIns="91440" tIns="45720" rIns="91440" bIns="4572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Tree>
    <p:extLst>
      <p:ext uri="{BB962C8B-B14F-4D97-AF65-F5344CB8AC3E}">
        <p14:creationId xmlns:p14="http://schemas.microsoft.com/office/powerpoint/2010/main" val="4106149402"/>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Sty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8E8C5-45E1-A36A-D943-37835D372FFB}"/>
              </a:ext>
            </a:extLst>
          </p:cNvPr>
          <p:cNvSpPr>
            <a:spLocks noGrp="1"/>
          </p:cNvSpPr>
          <p:nvPr>
            <p:ph type="title"/>
          </p:nvPr>
        </p:nvSpPr>
        <p:spPr>
          <a:xfrm>
            <a:off x="534355" y="535524"/>
            <a:ext cx="6703695" cy="1140876"/>
          </a:xfrm>
        </p:spPr>
        <p:txBody>
          <a:bodyPr anchor="t" anchorCtr="0">
            <a:normAutofit/>
          </a:bodyPr>
          <a:lstStyle>
            <a:lvl1pPr>
              <a:defRPr sz="2800"/>
            </a:lvl1pPr>
          </a:lstStyle>
          <a:p>
            <a:r>
              <a:rPr lang="en-US" dirty="0"/>
              <a:t>Click to edit Master title style</a:t>
            </a:r>
          </a:p>
        </p:txBody>
      </p:sp>
      <p:sp>
        <p:nvSpPr>
          <p:cNvPr id="12" name="Footer Placeholder 11">
            <a:extLst>
              <a:ext uri="{FF2B5EF4-FFF2-40B4-BE49-F238E27FC236}">
                <a16:creationId xmlns:a16="http://schemas.microsoft.com/office/drawing/2014/main" id="{2601FC7B-C496-CFC5-A537-09C29B37FA5A}"/>
              </a:ext>
            </a:extLst>
          </p:cNvPr>
          <p:cNvSpPr>
            <a:spLocks noGrp="1"/>
          </p:cNvSpPr>
          <p:nvPr>
            <p:ph type="ftr" sz="quarter" idx="17"/>
          </p:nvPr>
        </p:nvSpPr>
        <p:spPr/>
        <p:txBody>
          <a:bodyPr/>
          <a:lstStyle/>
          <a:p>
            <a:r>
              <a:rPr lang="en-US"/>
              <a:t>State Advocacy Day</a:t>
            </a:r>
            <a:endParaRPr lang="en-US" dirty="0"/>
          </a:p>
        </p:txBody>
      </p:sp>
      <p:sp>
        <p:nvSpPr>
          <p:cNvPr id="8" name="Text Placeholder 2">
            <a:extLst>
              <a:ext uri="{FF2B5EF4-FFF2-40B4-BE49-F238E27FC236}">
                <a16:creationId xmlns:a16="http://schemas.microsoft.com/office/drawing/2014/main" id="{9A610959-B3D0-5F90-6E40-C0470F27203E}"/>
              </a:ext>
            </a:extLst>
          </p:cNvPr>
          <p:cNvSpPr>
            <a:spLocks noGrp="1"/>
          </p:cNvSpPr>
          <p:nvPr>
            <p:ph idx="1"/>
          </p:nvPr>
        </p:nvSpPr>
        <p:spPr>
          <a:xfrm>
            <a:off x="534355" y="1828800"/>
            <a:ext cx="6703695" cy="7230746"/>
          </a:xfrm>
          <a:prstGeom prst="rect">
            <a:avLst/>
          </a:prstGeom>
        </p:spPr>
        <p:txBody>
          <a:bodyPr vert="horz" lIns="91440" tIns="45720" rIns="91440" bIns="4572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Tree>
    <p:extLst>
      <p:ext uri="{BB962C8B-B14F-4D97-AF65-F5344CB8AC3E}">
        <p14:creationId xmlns:p14="http://schemas.microsoft.com/office/powerpoint/2010/main" val="1193715819"/>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4006E-31BB-71C2-236C-424C858FC802}"/>
              </a:ext>
            </a:extLst>
          </p:cNvPr>
          <p:cNvSpPr>
            <a:spLocks noGrp="1"/>
          </p:cNvSpPr>
          <p:nvPr>
            <p:ph type="title"/>
          </p:nvPr>
        </p:nvSpPr>
        <p:spPr>
          <a:xfrm>
            <a:off x="530305" y="1193164"/>
            <a:ext cx="4726030" cy="1585895"/>
          </a:xfrm>
          <a:prstGeom prst="rect">
            <a:avLst/>
          </a:prstGeom>
        </p:spPr>
        <p:txBody>
          <a:bodyPr anchor="t" anchorCtr="0">
            <a:noAutofit/>
          </a:bodyPr>
          <a:lstStyle>
            <a:lvl1pPr>
              <a:defRPr sz="4800"/>
            </a:lvl1pPr>
          </a:lstStyle>
          <a:p>
            <a:r>
              <a:rPr lang="en-US" dirty="0"/>
              <a:t>Click to edit Master title style</a:t>
            </a:r>
          </a:p>
        </p:txBody>
      </p:sp>
      <p:sp>
        <p:nvSpPr>
          <p:cNvPr id="3" name="Text Placeholder 2">
            <a:extLst>
              <a:ext uri="{FF2B5EF4-FFF2-40B4-BE49-F238E27FC236}">
                <a16:creationId xmlns:a16="http://schemas.microsoft.com/office/drawing/2014/main" id="{A58D12D1-4E3D-FEF6-6969-A23B578108F5}"/>
              </a:ext>
            </a:extLst>
          </p:cNvPr>
          <p:cNvSpPr>
            <a:spLocks noGrp="1"/>
          </p:cNvSpPr>
          <p:nvPr>
            <p:ph type="body" idx="1"/>
          </p:nvPr>
        </p:nvSpPr>
        <p:spPr>
          <a:xfrm>
            <a:off x="530305" y="2913433"/>
            <a:ext cx="4726030" cy="869674"/>
          </a:xfrm>
        </p:spPr>
        <p:txBody>
          <a:bodyPr>
            <a:normAutofit/>
          </a:bodyPr>
          <a:lstStyle>
            <a:lvl1pPr marL="0" indent="0">
              <a:buNone/>
              <a:defRPr sz="2400">
                <a:solidFill>
                  <a:schemeClr val="tx1"/>
                </a:solidFill>
              </a:defRPr>
            </a:lvl1pPr>
            <a:lvl2pPr marL="670556" indent="0">
              <a:buNone/>
              <a:defRPr sz="2933">
                <a:solidFill>
                  <a:schemeClr val="tx1">
                    <a:tint val="75000"/>
                  </a:schemeClr>
                </a:solidFill>
              </a:defRPr>
            </a:lvl2pPr>
            <a:lvl3pPr marL="1341112" indent="0">
              <a:buNone/>
              <a:defRPr sz="2640">
                <a:solidFill>
                  <a:schemeClr val="tx1">
                    <a:tint val="75000"/>
                  </a:schemeClr>
                </a:solidFill>
              </a:defRPr>
            </a:lvl3pPr>
            <a:lvl4pPr marL="2011669" indent="0">
              <a:buNone/>
              <a:defRPr sz="2347">
                <a:solidFill>
                  <a:schemeClr val="tx1">
                    <a:tint val="75000"/>
                  </a:schemeClr>
                </a:solidFill>
              </a:defRPr>
            </a:lvl4pPr>
            <a:lvl5pPr marL="2682222" indent="0">
              <a:buNone/>
              <a:defRPr sz="2347">
                <a:solidFill>
                  <a:schemeClr val="tx1">
                    <a:tint val="75000"/>
                  </a:schemeClr>
                </a:solidFill>
              </a:defRPr>
            </a:lvl5pPr>
            <a:lvl6pPr marL="3352779" indent="0">
              <a:buNone/>
              <a:defRPr sz="2347">
                <a:solidFill>
                  <a:schemeClr val="tx1">
                    <a:tint val="75000"/>
                  </a:schemeClr>
                </a:solidFill>
              </a:defRPr>
            </a:lvl6pPr>
            <a:lvl7pPr marL="4023334" indent="0">
              <a:buNone/>
              <a:defRPr sz="2347">
                <a:solidFill>
                  <a:schemeClr val="tx1">
                    <a:tint val="75000"/>
                  </a:schemeClr>
                </a:solidFill>
              </a:defRPr>
            </a:lvl7pPr>
            <a:lvl8pPr marL="4693890" indent="0">
              <a:buNone/>
              <a:defRPr sz="2347">
                <a:solidFill>
                  <a:schemeClr val="tx1">
                    <a:tint val="75000"/>
                  </a:schemeClr>
                </a:solidFill>
              </a:defRPr>
            </a:lvl8pPr>
            <a:lvl9pPr marL="5364446" indent="0">
              <a:buNone/>
              <a:defRPr sz="2347">
                <a:solidFill>
                  <a:schemeClr val="tx1">
                    <a:tint val="75000"/>
                  </a:schemeClr>
                </a:solidFill>
              </a:defRPr>
            </a:lvl9pPr>
          </a:lstStyle>
          <a:p>
            <a:pPr lvl="0"/>
            <a:r>
              <a:rPr lang="en-US" dirty="0"/>
              <a:t>Click to edit Master text styles</a:t>
            </a:r>
          </a:p>
        </p:txBody>
      </p:sp>
      <p:pic>
        <p:nvPicPr>
          <p:cNvPr id="6" name="Picture 5" descr="A logo with a red stripe&#10;&#10;Description automatically generated">
            <a:extLst>
              <a:ext uri="{FF2B5EF4-FFF2-40B4-BE49-F238E27FC236}">
                <a16:creationId xmlns:a16="http://schemas.microsoft.com/office/drawing/2014/main" id="{74293D8D-91B9-529C-CE9F-F45E72EEF6A8}"/>
              </a:ext>
            </a:extLst>
          </p:cNvPr>
          <p:cNvPicPr>
            <a:picLocks noChangeAspect="1"/>
          </p:cNvPicPr>
          <p:nvPr userDrawn="1"/>
        </p:nvPicPr>
        <p:blipFill>
          <a:blip r:embed="rId3"/>
          <a:stretch>
            <a:fillRect/>
          </a:stretch>
        </p:blipFill>
        <p:spPr>
          <a:xfrm>
            <a:off x="530305" y="4941820"/>
            <a:ext cx="1752600" cy="520072"/>
          </a:xfrm>
          <a:prstGeom prst="rect">
            <a:avLst/>
          </a:prstGeom>
        </p:spPr>
      </p:pic>
    </p:spTree>
    <p:extLst>
      <p:ext uri="{BB962C8B-B14F-4D97-AF65-F5344CB8AC3E}">
        <p14:creationId xmlns:p14="http://schemas.microsoft.com/office/powerpoint/2010/main" val="466169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7BEB208A-8C1E-2745-67B8-F5DBB8F3EAD4}"/>
              </a:ext>
            </a:extLst>
          </p:cNvPr>
          <p:cNvSpPr>
            <a:spLocks noGrp="1"/>
          </p:cNvSpPr>
          <p:nvPr>
            <p:ph type="ftr" sz="quarter" idx="10"/>
          </p:nvPr>
        </p:nvSpPr>
        <p:spPr/>
        <p:txBody>
          <a:bodyPr/>
          <a:lstStyle/>
          <a:p>
            <a:r>
              <a:rPr lang="en-US" dirty="0"/>
              <a:t>State Advocacy Day</a:t>
            </a:r>
          </a:p>
        </p:txBody>
      </p:sp>
      <p:sp>
        <p:nvSpPr>
          <p:cNvPr id="10" name="Title 1">
            <a:extLst>
              <a:ext uri="{FF2B5EF4-FFF2-40B4-BE49-F238E27FC236}">
                <a16:creationId xmlns:a16="http://schemas.microsoft.com/office/drawing/2014/main" id="{1DD223A8-5B04-57C3-73A9-DF466696B182}"/>
              </a:ext>
            </a:extLst>
          </p:cNvPr>
          <p:cNvSpPr>
            <a:spLocks noGrp="1"/>
          </p:cNvSpPr>
          <p:nvPr>
            <p:ph type="title"/>
          </p:nvPr>
        </p:nvSpPr>
        <p:spPr>
          <a:xfrm>
            <a:off x="530305" y="1193164"/>
            <a:ext cx="4726030" cy="1585895"/>
          </a:xfrm>
          <a:prstGeom prst="rect">
            <a:avLst/>
          </a:prstGeom>
        </p:spPr>
        <p:txBody>
          <a:bodyPr anchor="t" anchorCtr="0">
            <a:noAutofit/>
          </a:bodyPr>
          <a:lstStyle>
            <a:lvl1pPr>
              <a:defRPr sz="4800"/>
            </a:lvl1pPr>
          </a:lstStyle>
          <a:p>
            <a:r>
              <a:rPr lang="en-US" dirty="0"/>
              <a:t>Click to edit Master title style</a:t>
            </a:r>
          </a:p>
        </p:txBody>
      </p:sp>
      <p:sp>
        <p:nvSpPr>
          <p:cNvPr id="11" name="Text Placeholder 2">
            <a:extLst>
              <a:ext uri="{FF2B5EF4-FFF2-40B4-BE49-F238E27FC236}">
                <a16:creationId xmlns:a16="http://schemas.microsoft.com/office/drawing/2014/main" id="{D5A69B06-26EB-4E99-5CDD-9F6C3D3A026A}"/>
              </a:ext>
            </a:extLst>
          </p:cNvPr>
          <p:cNvSpPr>
            <a:spLocks noGrp="1"/>
          </p:cNvSpPr>
          <p:nvPr>
            <p:ph type="body" idx="1"/>
          </p:nvPr>
        </p:nvSpPr>
        <p:spPr>
          <a:xfrm>
            <a:off x="530305" y="2913433"/>
            <a:ext cx="4726030" cy="869674"/>
          </a:xfrm>
        </p:spPr>
        <p:txBody>
          <a:bodyPr>
            <a:normAutofit/>
          </a:bodyPr>
          <a:lstStyle>
            <a:lvl1pPr marL="0" indent="0">
              <a:buNone/>
              <a:defRPr sz="2400">
                <a:solidFill>
                  <a:schemeClr val="bg1"/>
                </a:solidFill>
              </a:defRPr>
            </a:lvl1pPr>
            <a:lvl2pPr marL="670556" indent="0">
              <a:buNone/>
              <a:defRPr sz="2933">
                <a:solidFill>
                  <a:schemeClr val="tx1">
                    <a:tint val="75000"/>
                  </a:schemeClr>
                </a:solidFill>
              </a:defRPr>
            </a:lvl2pPr>
            <a:lvl3pPr marL="1341112" indent="0">
              <a:buNone/>
              <a:defRPr sz="2640">
                <a:solidFill>
                  <a:schemeClr val="tx1">
                    <a:tint val="75000"/>
                  </a:schemeClr>
                </a:solidFill>
              </a:defRPr>
            </a:lvl3pPr>
            <a:lvl4pPr marL="2011669" indent="0">
              <a:buNone/>
              <a:defRPr sz="2347">
                <a:solidFill>
                  <a:schemeClr val="tx1">
                    <a:tint val="75000"/>
                  </a:schemeClr>
                </a:solidFill>
              </a:defRPr>
            </a:lvl4pPr>
            <a:lvl5pPr marL="2682222" indent="0">
              <a:buNone/>
              <a:defRPr sz="2347">
                <a:solidFill>
                  <a:schemeClr val="tx1">
                    <a:tint val="75000"/>
                  </a:schemeClr>
                </a:solidFill>
              </a:defRPr>
            </a:lvl5pPr>
            <a:lvl6pPr marL="3352779" indent="0">
              <a:buNone/>
              <a:defRPr sz="2347">
                <a:solidFill>
                  <a:schemeClr val="tx1">
                    <a:tint val="75000"/>
                  </a:schemeClr>
                </a:solidFill>
              </a:defRPr>
            </a:lvl6pPr>
            <a:lvl7pPr marL="4023334" indent="0">
              <a:buNone/>
              <a:defRPr sz="2347">
                <a:solidFill>
                  <a:schemeClr val="tx1">
                    <a:tint val="75000"/>
                  </a:schemeClr>
                </a:solidFill>
              </a:defRPr>
            </a:lvl7pPr>
            <a:lvl8pPr marL="4693890" indent="0">
              <a:buNone/>
              <a:defRPr sz="2347">
                <a:solidFill>
                  <a:schemeClr val="tx1">
                    <a:tint val="75000"/>
                  </a:schemeClr>
                </a:solidFill>
              </a:defRPr>
            </a:lvl8pPr>
            <a:lvl9pPr marL="5364446" indent="0">
              <a:buNone/>
              <a:defRPr sz="2347">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379177172"/>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tyle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8E8C5-45E1-A36A-D943-37835D372FFB}"/>
              </a:ext>
            </a:extLst>
          </p:cNvPr>
          <p:cNvSpPr>
            <a:spLocks noGrp="1"/>
          </p:cNvSpPr>
          <p:nvPr>
            <p:ph type="title"/>
          </p:nvPr>
        </p:nvSpPr>
        <p:spPr>
          <a:xfrm>
            <a:off x="534355" y="535524"/>
            <a:ext cx="6703695" cy="1140876"/>
          </a:xfrm>
        </p:spPr>
        <p:txBody>
          <a:bodyPr anchor="t" anchorCtr="0">
            <a:normAutofit/>
          </a:bodyPr>
          <a:lstStyle>
            <a:lvl1pPr>
              <a:defRPr sz="2800"/>
            </a:lvl1pPr>
          </a:lstStyle>
          <a:p>
            <a:r>
              <a:rPr lang="en-US" dirty="0"/>
              <a:t>Click to edit Master title style</a:t>
            </a:r>
          </a:p>
        </p:txBody>
      </p:sp>
      <p:sp>
        <p:nvSpPr>
          <p:cNvPr id="12" name="Footer Placeholder 11">
            <a:extLst>
              <a:ext uri="{FF2B5EF4-FFF2-40B4-BE49-F238E27FC236}">
                <a16:creationId xmlns:a16="http://schemas.microsoft.com/office/drawing/2014/main" id="{2601FC7B-C496-CFC5-A537-09C29B37FA5A}"/>
              </a:ext>
            </a:extLst>
          </p:cNvPr>
          <p:cNvSpPr>
            <a:spLocks noGrp="1"/>
          </p:cNvSpPr>
          <p:nvPr>
            <p:ph type="ftr" sz="quarter" idx="17"/>
          </p:nvPr>
        </p:nvSpPr>
        <p:spPr/>
        <p:txBody>
          <a:bodyPr/>
          <a:lstStyle/>
          <a:p>
            <a:r>
              <a:rPr lang="en-US"/>
              <a:t>State Advocacy Day</a:t>
            </a:r>
            <a:endParaRPr lang="en-US" dirty="0"/>
          </a:p>
        </p:txBody>
      </p:sp>
      <p:sp>
        <p:nvSpPr>
          <p:cNvPr id="8" name="Text Placeholder 2">
            <a:extLst>
              <a:ext uri="{FF2B5EF4-FFF2-40B4-BE49-F238E27FC236}">
                <a16:creationId xmlns:a16="http://schemas.microsoft.com/office/drawing/2014/main" id="{9A610959-B3D0-5F90-6E40-C0470F27203E}"/>
              </a:ext>
            </a:extLst>
          </p:cNvPr>
          <p:cNvSpPr>
            <a:spLocks noGrp="1"/>
          </p:cNvSpPr>
          <p:nvPr>
            <p:ph idx="1"/>
          </p:nvPr>
        </p:nvSpPr>
        <p:spPr>
          <a:xfrm>
            <a:off x="534355" y="1828800"/>
            <a:ext cx="6703695" cy="7230746"/>
          </a:xfrm>
          <a:prstGeom prst="rect">
            <a:avLst/>
          </a:prstGeom>
        </p:spPr>
        <p:txBody>
          <a:bodyPr vert="horz" lIns="91440" tIns="45720" rIns="91440" bIns="4572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Tree>
    <p:extLst>
      <p:ext uri="{BB962C8B-B14F-4D97-AF65-F5344CB8AC3E}">
        <p14:creationId xmlns:p14="http://schemas.microsoft.com/office/powerpoint/2010/main" val="2854033761"/>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Sty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8E8C5-45E1-A36A-D943-37835D372FFB}"/>
              </a:ext>
            </a:extLst>
          </p:cNvPr>
          <p:cNvSpPr>
            <a:spLocks noGrp="1"/>
          </p:cNvSpPr>
          <p:nvPr>
            <p:ph type="title"/>
          </p:nvPr>
        </p:nvSpPr>
        <p:spPr>
          <a:xfrm>
            <a:off x="534355" y="535524"/>
            <a:ext cx="6703695" cy="1140876"/>
          </a:xfrm>
        </p:spPr>
        <p:txBody>
          <a:bodyPr anchor="t" anchorCtr="0">
            <a:normAutofit/>
          </a:bodyPr>
          <a:lstStyle>
            <a:lvl1pPr>
              <a:defRPr sz="2800"/>
            </a:lvl1pPr>
          </a:lstStyle>
          <a:p>
            <a:r>
              <a:rPr lang="en-US" dirty="0"/>
              <a:t>Click to edit Master title style</a:t>
            </a:r>
          </a:p>
        </p:txBody>
      </p:sp>
      <p:sp>
        <p:nvSpPr>
          <p:cNvPr id="12" name="Footer Placeholder 11">
            <a:extLst>
              <a:ext uri="{FF2B5EF4-FFF2-40B4-BE49-F238E27FC236}">
                <a16:creationId xmlns:a16="http://schemas.microsoft.com/office/drawing/2014/main" id="{2601FC7B-C496-CFC5-A537-09C29B37FA5A}"/>
              </a:ext>
            </a:extLst>
          </p:cNvPr>
          <p:cNvSpPr>
            <a:spLocks noGrp="1"/>
          </p:cNvSpPr>
          <p:nvPr>
            <p:ph type="ftr" sz="quarter" idx="17"/>
          </p:nvPr>
        </p:nvSpPr>
        <p:spPr/>
        <p:txBody>
          <a:bodyPr/>
          <a:lstStyle/>
          <a:p>
            <a:r>
              <a:rPr lang="en-US"/>
              <a:t>State Advocacy Day</a:t>
            </a:r>
            <a:endParaRPr lang="en-US" dirty="0"/>
          </a:p>
        </p:txBody>
      </p:sp>
      <p:sp>
        <p:nvSpPr>
          <p:cNvPr id="8" name="Text Placeholder 2">
            <a:extLst>
              <a:ext uri="{FF2B5EF4-FFF2-40B4-BE49-F238E27FC236}">
                <a16:creationId xmlns:a16="http://schemas.microsoft.com/office/drawing/2014/main" id="{9A610959-B3D0-5F90-6E40-C0470F27203E}"/>
              </a:ext>
            </a:extLst>
          </p:cNvPr>
          <p:cNvSpPr>
            <a:spLocks noGrp="1"/>
          </p:cNvSpPr>
          <p:nvPr>
            <p:ph idx="1"/>
          </p:nvPr>
        </p:nvSpPr>
        <p:spPr>
          <a:xfrm>
            <a:off x="534355" y="1828800"/>
            <a:ext cx="6703695" cy="7230746"/>
          </a:xfrm>
          <a:prstGeom prst="rect">
            <a:avLst/>
          </a:prstGeom>
        </p:spPr>
        <p:txBody>
          <a:bodyPr vert="horz" lIns="91440" tIns="45720" rIns="91440" bIns="45720" rtlCol="0">
            <a:normAutofit/>
          </a:bodyPr>
          <a:lstStyle>
            <a:lvl1pPr>
              <a:spcBef>
                <a:spcPts val="300"/>
              </a:spcBef>
              <a:spcAft>
                <a:spcPts val="300"/>
              </a:spcAft>
              <a:defRPr sz="1130"/>
            </a:lvl1pPr>
            <a:lvl2pPr>
              <a:defRPr sz="1330"/>
            </a:lvl2pPr>
            <a:lvl3pPr>
              <a:spcBef>
                <a:spcPts val="300"/>
              </a:spcBef>
              <a:spcAft>
                <a:spcPts val="300"/>
              </a:spcAft>
              <a:defRPr sz="1130"/>
            </a:lvl3pPr>
            <a:lvl4pPr>
              <a:spcBef>
                <a:spcPts val="300"/>
              </a:spcBef>
              <a:spcAft>
                <a:spcPts val="300"/>
              </a:spcAft>
              <a:defRPr sz="1130"/>
            </a:lvl4pPr>
            <a:lvl5pPr>
              <a:spcBef>
                <a:spcPts val="300"/>
              </a:spcBef>
              <a:spcAft>
                <a:spcPts val="300"/>
              </a:spcAft>
              <a:defRPr sz="1130"/>
            </a:lvl5pPr>
            <a:lvl6pPr>
              <a:spcBef>
                <a:spcPts val="300"/>
              </a:spcBef>
              <a:spcAft>
                <a:spcPts val="300"/>
              </a:spcAft>
              <a:defRPr sz="1130"/>
            </a:lvl6pPr>
            <a:lvl7pPr>
              <a:spcBef>
                <a:spcPts val="300"/>
              </a:spcBef>
              <a:spcAft>
                <a:spcPts val="300"/>
              </a:spcAft>
              <a:defRPr sz="1130"/>
            </a:lvl7pPr>
            <a:lvl8pPr>
              <a:spcBef>
                <a:spcPts val="300"/>
              </a:spcBef>
              <a:spcAft>
                <a:spcPts val="300"/>
              </a:spcAft>
              <a:defRPr sz="1130"/>
            </a:lvl8pPr>
            <a:lvl9pPr>
              <a:spcBef>
                <a:spcPts val="300"/>
              </a:spcBef>
              <a:spcAft>
                <a:spcPts val="300"/>
              </a:spcAft>
              <a:defRPr sz="1130"/>
            </a:lvl9p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Tree>
    <p:extLst>
      <p:ext uri="{BB962C8B-B14F-4D97-AF65-F5344CB8AC3E}">
        <p14:creationId xmlns:p14="http://schemas.microsoft.com/office/powerpoint/2010/main" val="4034384686"/>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tyle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8E8C5-45E1-A36A-D943-37835D372FFB}"/>
              </a:ext>
            </a:extLst>
          </p:cNvPr>
          <p:cNvSpPr>
            <a:spLocks noGrp="1"/>
          </p:cNvSpPr>
          <p:nvPr>
            <p:ph type="title"/>
          </p:nvPr>
        </p:nvSpPr>
        <p:spPr>
          <a:xfrm>
            <a:off x="534355" y="535524"/>
            <a:ext cx="6703695" cy="1140876"/>
          </a:xfrm>
        </p:spPr>
        <p:txBody>
          <a:bodyPr anchor="t" anchorCtr="0">
            <a:normAutofit/>
          </a:bodyPr>
          <a:lstStyle>
            <a:lvl1pPr>
              <a:defRPr sz="2800"/>
            </a:lvl1pPr>
          </a:lstStyle>
          <a:p>
            <a:r>
              <a:rPr lang="en-US" dirty="0"/>
              <a:t>Click to edit Master title style</a:t>
            </a:r>
          </a:p>
        </p:txBody>
      </p:sp>
      <p:sp>
        <p:nvSpPr>
          <p:cNvPr id="12" name="Footer Placeholder 11">
            <a:extLst>
              <a:ext uri="{FF2B5EF4-FFF2-40B4-BE49-F238E27FC236}">
                <a16:creationId xmlns:a16="http://schemas.microsoft.com/office/drawing/2014/main" id="{2601FC7B-C496-CFC5-A537-09C29B37FA5A}"/>
              </a:ext>
            </a:extLst>
          </p:cNvPr>
          <p:cNvSpPr>
            <a:spLocks noGrp="1"/>
          </p:cNvSpPr>
          <p:nvPr>
            <p:ph type="ftr" sz="quarter" idx="17"/>
          </p:nvPr>
        </p:nvSpPr>
        <p:spPr/>
        <p:txBody>
          <a:bodyPr/>
          <a:lstStyle/>
          <a:p>
            <a:r>
              <a:rPr lang="en-US"/>
              <a:t>State Advocacy Day</a:t>
            </a:r>
            <a:endParaRPr lang="en-US" dirty="0"/>
          </a:p>
        </p:txBody>
      </p:sp>
      <p:sp>
        <p:nvSpPr>
          <p:cNvPr id="8" name="Text Placeholder 2">
            <a:extLst>
              <a:ext uri="{FF2B5EF4-FFF2-40B4-BE49-F238E27FC236}">
                <a16:creationId xmlns:a16="http://schemas.microsoft.com/office/drawing/2014/main" id="{9A610959-B3D0-5F90-6E40-C0470F27203E}"/>
              </a:ext>
            </a:extLst>
          </p:cNvPr>
          <p:cNvSpPr>
            <a:spLocks noGrp="1"/>
          </p:cNvSpPr>
          <p:nvPr>
            <p:ph idx="1"/>
          </p:nvPr>
        </p:nvSpPr>
        <p:spPr>
          <a:xfrm>
            <a:off x="534355" y="1828800"/>
            <a:ext cx="6703695" cy="7230746"/>
          </a:xfrm>
          <a:prstGeom prst="rect">
            <a:avLst/>
          </a:prstGeom>
        </p:spPr>
        <p:txBody>
          <a:bodyPr vert="horz" lIns="91440" tIns="45720" rIns="91440" bIns="4572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Tree>
    <p:extLst>
      <p:ext uri="{BB962C8B-B14F-4D97-AF65-F5344CB8AC3E}">
        <p14:creationId xmlns:p14="http://schemas.microsoft.com/office/powerpoint/2010/main" val="688322300"/>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Style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8E8C5-45E1-A36A-D943-37835D372FFB}"/>
              </a:ext>
            </a:extLst>
          </p:cNvPr>
          <p:cNvSpPr>
            <a:spLocks noGrp="1"/>
          </p:cNvSpPr>
          <p:nvPr>
            <p:ph type="title"/>
          </p:nvPr>
        </p:nvSpPr>
        <p:spPr>
          <a:xfrm>
            <a:off x="534355" y="535524"/>
            <a:ext cx="6703695" cy="1140876"/>
          </a:xfrm>
        </p:spPr>
        <p:txBody>
          <a:bodyPr anchor="t" anchorCtr="0">
            <a:normAutofit/>
          </a:bodyPr>
          <a:lstStyle>
            <a:lvl1pPr>
              <a:defRPr sz="2800"/>
            </a:lvl1pPr>
          </a:lstStyle>
          <a:p>
            <a:r>
              <a:rPr lang="en-US" dirty="0"/>
              <a:t>Click to edit Master title style</a:t>
            </a:r>
          </a:p>
        </p:txBody>
      </p:sp>
      <p:sp>
        <p:nvSpPr>
          <p:cNvPr id="12" name="Footer Placeholder 11">
            <a:extLst>
              <a:ext uri="{FF2B5EF4-FFF2-40B4-BE49-F238E27FC236}">
                <a16:creationId xmlns:a16="http://schemas.microsoft.com/office/drawing/2014/main" id="{2601FC7B-C496-CFC5-A537-09C29B37FA5A}"/>
              </a:ext>
            </a:extLst>
          </p:cNvPr>
          <p:cNvSpPr>
            <a:spLocks noGrp="1"/>
          </p:cNvSpPr>
          <p:nvPr>
            <p:ph type="ftr" sz="quarter" idx="17"/>
          </p:nvPr>
        </p:nvSpPr>
        <p:spPr/>
        <p:txBody>
          <a:bodyPr/>
          <a:lstStyle/>
          <a:p>
            <a:r>
              <a:rPr lang="en-US"/>
              <a:t>State Advocacy Day</a:t>
            </a:r>
            <a:endParaRPr lang="en-US" dirty="0"/>
          </a:p>
        </p:txBody>
      </p:sp>
      <p:sp>
        <p:nvSpPr>
          <p:cNvPr id="8" name="Text Placeholder 2">
            <a:extLst>
              <a:ext uri="{FF2B5EF4-FFF2-40B4-BE49-F238E27FC236}">
                <a16:creationId xmlns:a16="http://schemas.microsoft.com/office/drawing/2014/main" id="{9A610959-B3D0-5F90-6E40-C0470F27203E}"/>
              </a:ext>
            </a:extLst>
          </p:cNvPr>
          <p:cNvSpPr>
            <a:spLocks noGrp="1"/>
          </p:cNvSpPr>
          <p:nvPr>
            <p:ph idx="1"/>
          </p:nvPr>
        </p:nvSpPr>
        <p:spPr>
          <a:xfrm>
            <a:off x="534355" y="1828800"/>
            <a:ext cx="6703695" cy="7230746"/>
          </a:xfrm>
          <a:prstGeom prst="rect">
            <a:avLst/>
          </a:prstGeom>
        </p:spPr>
        <p:txBody>
          <a:bodyPr vert="horz" lIns="91440" tIns="45720" rIns="91440" bIns="4572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Tree>
    <p:extLst>
      <p:ext uri="{BB962C8B-B14F-4D97-AF65-F5344CB8AC3E}">
        <p14:creationId xmlns:p14="http://schemas.microsoft.com/office/powerpoint/2010/main" val="3405042845"/>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tyles">
    <p:spTree>
      <p:nvGrpSpPr>
        <p:cNvPr id="1" name=""/>
        <p:cNvGrpSpPr/>
        <p:nvPr/>
      </p:nvGrpSpPr>
      <p:grpSpPr>
        <a:xfrm>
          <a:off x="0" y="0"/>
          <a:ext cx="0" cy="0"/>
          <a:chOff x="0" y="0"/>
          <a:chExt cx="0" cy="0"/>
        </a:xfrm>
      </p:grpSpPr>
      <p:sp>
        <p:nvSpPr>
          <p:cNvPr id="12" name="Footer Placeholder 11">
            <a:extLst>
              <a:ext uri="{FF2B5EF4-FFF2-40B4-BE49-F238E27FC236}">
                <a16:creationId xmlns:a16="http://schemas.microsoft.com/office/drawing/2014/main" id="{2601FC7B-C496-CFC5-A537-09C29B37FA5A}"/>
              </a:ext>
            </a:extLst>
          </p:cNvPr>
          <p:cNvSpPr>
            <a:spLocks noGrp="1"/>
          </p:cNvSpPr>
          <p:nvPr>
            <p:ph type="ftr" sz="quarter" idx="17"/>
          </p:nvPr>
        </p:nvSpPr>
        <p:spPr/>
        <p:txBody>
          <a:bodyPr/>
          <a:lstStyle/>
          <a:p>
            <a:r>
              <a:rPr lang="en-US"/>
              <a:t>State Advocacy Day</a:t>
            </a:r>
            <a:endParaRPr lang="en-US" dirty="0"/>
          </a:p>
        </p:txBody>
      </p:sp>
      <p:sp>
        <p:nvSpPr>
          <p:cNvPr id="3" name="TextBox 2">
            <a:extLst>
              <a:ext uri="{FF2B5EF4-FFF2-40B4-BE49-F238E27FC236}">
                <a16:creationId xmlns:a16="http://schemas.microsoft.com/office/drawing/2014/main" id="{7657F0F0-AE48-7AAC-69C9-615C4FB82A96}"/>
              </a:ext>
            </a:extLst>
          </p:cNvPr>
          <p:cNvSpPr txBox="1"/>
          <p:nvPr userDrawn="1"/>
        </p:nvSpPr>
        <p:spPr>
          <a:xfrm>
            <a:off x="534355" y="318677"/>
            <a:ext cx="6929269" cy="707886"/>
          </a:xfrm>
          <a:prstGeom prst="rect">
            <a:avLst/>
          </a:prstGeom>
          <a:noFill/>
        </p:spPr>
        <p:txBody>
          <a:bodyPr wrap="none" rtlCol="0">
            <a:spAutoFit/>
          </a:bodyPr>
          <a:lstStyle/>
          <a:p>
            <a:r>
              <a:rPr lang="en-US" sz="4000" b="1" dirty="0">
                <a:solidFill>
                  <a:schemeClr val="bg1"/>
                </a:solidFill>
              </a:rPr>
              <a:t>Legislative Appointment Report</a:t>
            </a:r>
          </a:p>
        </p:txBody>
      </p:sp>
      <p:sp>
        <p:nvSpPr>
          <p:cNvPr id="4" name="TextBox 3">
            <a:extLst>
              <a:ext uri="{FF2B5EF4-FFF2-40B4-BE49-F238E27FC236}">
                <a16:creationId xmlns:a16="http://schemas.microsoft.com/office/drawing/2014/main" id="{04370443-74D4-3CE8-85B9-9BD35CE4886A}"/>
              </a:ext>
            </a:extLst>
          </p:cNvPr>
          <p:cNvSpPr txBox="1"/>
          <p:nvPr userDrawn="1"/>
        </p:nvSpPr>
        <p:spPr>
          <a:xfrm>
            <a:off x="374073" y="1634836"/>
            <a:ext cx="3225563" cy="307777"/>
          </a:xfrm>
          <a:prstGeom prst="rect">
            <a:avLst/>
          </a:prstGeom>
          <a:noFill/>
        </p:spPr>
        <p:txBody>
          <a:bodyPr wrap="none" rtlCol="0">
            <a:spAutoFit/>
          </a:bodyPr>
          <a:lstStyle/>
          <a:p>
            <a:r>
              <a:rPr lang="en-US" sz="1400" b="1" dirty="0">
                <a:solidFill>
                  <a:schemeClr val="accent6"/>
                </a:solidFill>
              </a:rPr>
              <a:t>NAME OF PERSON COMPLETING REPORT</a:t>
            </a:r>
          </a:p>
        </p:txBody>
      </p:sp>
      <p:sp>
        <p:nvSpPr>
          <p:cNvPr id="5" name="TextBox 4">
            <a:extLst>
              <a:ext uri="{FF2B5EF4-FFF2-40B4-BE49-F238E27FC236}">
                <a16:creationId xmlns:a16="http://schemas.microsoft.com/office/drawing/2014/main" id="{91BD2E9F-4102-339C-CBE9-826DB4BEF923}"/>
              </a:ext>
            </a:extLst>
          </p:cNvPr>
          <p:cNvSpPr txBox="1"/>
          <p:nvPr userDrawn="1"/>
        </p:nvSpPr>
        <p:spPr>
          <a:xfrm>
            <a:off x="374073" y="2004168"/>
            <a:ext cx="1735732" cy="307777"/>
          </a:xfrm>
          <a:prstGeom prst="rect">
            <a:avLst/>
          </a:prstGeom>
          <a:noFill/>
        </p:spPr>
        <p:txBody>
          <a:bodyPr wrap="none" rtlCol="0">
            <a:spAutoFit/>
          </a:bodyPr>
          <a:lstStyle/>
          <a:p>
            <a:r>
              <a:rPr lang="en-US" sz="1400" b="1" dirty="0">
                <a:solidFill>
                  <a:schemeClr val="accent6"/>
                </a:solidFill>
              </a:rPr>
              <a:t>APPOINTMENT DATE</a:t>
            </a:r>
          </a:p>
        </p:txBody>
      </p:sp>
      <p:sp>
        <p:nvSpPr>
          <p:cNvPr id="6" name="TextBox 5">
            <a:extLst>
              <a:ext uri="{FF2B5EF4-FFF2-40B4-BE49-F238E27FC236}">
                <a16:creationId xmlns:a16="http://schemas.microsoft.com/office/drawing/2014/main" id="{8A43C442-6556-8024-48C3-E629DFEA0B61}"/>
              </a:ext>
            </a:extLst>
          </p:cNvPr>
          <p:cNvSpPr txBox="1"/>
          <p:nvPr userDrawn="1"/>
        </p:nvSpPr>
        <p:spPr>
          <a:xfrm>
            <a:off x="374073" y="2373500"/>
            <a:ext cx="1734706" cy="307777"/>
          </a:xfrm>
          <a:prstGeom prst="rect">
            <a:avLst/>
          </a:prstGeom>
          <a:noFill/>
        </p:spPr>
        <p:txBody>
          <a:bodyPr wrap="none" rtlCol="0">
            <a:spAutoFit/>
          </a:bodyPr>
          <a:lstStyle/>
          <a:p>
            <a:r>
              <a:rPr lang="en-US" sz="1400" b="1" dirty="0">
                <a:solidFill>
                  <a:schemeClr val="accent6"/>
                </a:solidFill>
              </a:rPr>
              <a:t>STATE LEGISLATOR(S)</a:t>
            </a:r>
          </a:p>
        </p:txBody>
      </p:sp>
      <p:grpSp>
        <p:nvGrpSpPr>
          <p:cNvPr id="7" name="Group 6">
            <a:extLst>
              <a:ext uri="{FF2B5EF4-FFF2-40B4-BE49-F238E27FC236}">
                <a16:creationId xmlns:a16="http://schemas.microsoft.com/office/drawing/2014/main" id="{75EA8382-024F-682C-8CB8-FE8223AEE997}"/>
              </a:ext>
            </a:extLst>
          </p:cNvPr>
          <p:cNvGrpSpPr/>
          <p:nvPr userDrawn="1"/>
        </p:nvGrpSpPr>
        <p:grpSpPr>
          <a:xfrm>
            <a:off x="374073" y="2971800"/>
            <a:ext cx="7195102" cy="702443"/>
            <a:chOff x="470063" y="2954210"/>
            <a:chExt cx="6948168" cy="702443"/>
          </a:xfrm>
        </p:grpSpPr>
        <p:sp>
          <p:nvSpPr>
            <p:cNvPr id="9" name="TextBox 8">
              <a:extLst>
                <a:ext uri="{FF2B5EF4-FFF2-40B4-BE49-F238E27FC236}">
                  <a16:creationId xmlns:a16="http://schemas.microsoft.com/office/drawing/2014/main" id="{228DC60B-DFE5-4FDB-DFD1-96DA32104801}"/>
                </a:ext>
              </a:extLst>
            </p:cNvPr>
            <p:cNvSpPr txBox="1"/>
            <p:nvPr/>
          </p:nvSpPr>
          <p:spPr>
            <a:xfrm>
              <a:off x="677751" y="3194988"/>
              <a:ext cx="6740480" cy="461665"/>
            </a:xfrm>
            <a:prstGeom prst="rect">
              <a:avLst/>
            </a:prstGeom>
            <a:noFill/>
          </p:spPr>
          <p:txBody>
            <a:bodyPr wrap="square" rtlCol="0">
              <a:spAutoFit/>
            </a:bodyPr>
            <a:lstStyle/>
            <a:p>
              <a:pPr>
                <a:spcAft>
                  <a:spcPts val="1200"/>
                </a:spcAft>
              </a:pPr>
              <a:r>
                <a:rPr lang="en-US" sz="1200" b="0" i="0" dirty="0">
                  <a:solidFill>
                    <a:srgbClr val="0F2144"/>
                  </a:solidFill>
                  <a:latin typeface="Calibri Light" panose="020F0302020204030204" pitchFamily="34" charset="0"/>
                  <a:cs typeface="Calibri Light" panose="020F0302020204030204" pitchFamily="34" charset="0"/>
                </a:rPr>
                <a:t>Schedules may change at the last minute and different people may attend the appointment than originally planned. Make sure to confirm who was at the appointment.</a:t>
              </a:r>
            </a:p>
          </p:txBody>
        </p:sp>
        <p:sp>
          <p:nvSpPr>
            <p:cNvPr id="10" name="TextBox 9">
              <a:extLst>
                <a:ext uri="{FF2B5EF4-FFF2-40B4-BE49-F238E27FC236}">
                  <a16:creationId xmlns:a16="http://schemas.microsoft.com/office/drawing/2014/main" id="{06537E84-7384-51D0-142F-F007261BBDF8}"/>
                </a:ext>
              </a:extLst>
            </p:cNvPr>
            <p:cNvSpPr txBox="1"/>
            <p:nvPr/>
          </p:nvSpPr>
          <p:spPr>
            <a:xfrm>
              <a:off x="470063" y="2954210"/>
              <a:ext cx="6832274" cy="307777"/>
            </a:xfrm>
            <a:prstGeom prst="rect">
              <a:avLst/>
            </a:prstGeom>
            <a:noFill/>
          </p:spPr>
          <p:txBody>
            <a:bodyPr wrap="square" rtlCol="0">
              <a:spAutoFit/>
            </a:bodyPr>
            <a:lstStyle/>
            <a:p>
              <a:pPr>
                <a:spcAft>
                  <a:spcPts val="1200"/>
                </a:spcAft>
              </a:pPr>
              <a:r>
                <a:rPr lang="en-US" sz="1400" b="1" dirty="0">
                  <a:solidFill>
                    <a:srgbClr val="0F2144"/>
                  </a:solidFill>
                  <a:latin typeface="+mn-lt"/>
                  <a:cs typeface="Segoe UI Semibold" panose="020B0702040204020203" pitchFamily="34" charset="0"/>
                </a:rPr>
                <a:t>1.  Who attended the legislative appointment, including legislators and staff? </a:t>
              </a:r>
            </a:p>
          </p:txBody>
        </p:sp>
      </p:grpSp>
      <p:grpSp>
        <p:nvGrpSpPr>
          <p:cNvPr id="11" name="Group 10">
            <a:extLst>
              <a:ext uri="{FF2B5EF4-FFF2-40B4-BE49-F238E27FC236}">
                <a16:creationId xmlns:a16="http://schemas.microsoft.com/office/drawing/2014/main" id="{887DFCB7-B5E3-EBD3-1A31-9CAF5C2602F1}"/>
              </a:ext>
            </a:extLst>
          </p:cNvPr>
          <p:cNvGrpSpPr/>
          <p:nvPr userDrawn="1"/>
        </p:nvGrpSpPr>
        <p:grpSpPr>
          <a:xfrm>
            <a:off x="374073" y="5041422"/>
            <a:ext cx="7195102" cy="702443"/>
            <a:chOff x="470063" y="2954210"/>
            <a:chExt cx="6948168" cy="702443"/>
          </a:xfrm>
        </p:grpSpPr>
        <p:sp>
          <p:nvSpPr>
            <p:cNvPr id="13" name="TextBox 12">
              <a:extLst>
                <a:ext uri="{FF2B5EF4-FFF2-40B4-BE49-F238E27FC236}">
                  <a16:creationId xmlns:a16="http://schemas.microsoft.com/office/drawing/2014/main" id="{FF634464-9F7B-C6E6-5252-185BD37427E8}"/>
                </a:ext>
              </a:extLst>
            </p:cNvPr>
            <p:cNvSpPr txBox="1"/>
            <p:nvPr/>
          </p:nvSpPr>
          <p:spPr>
            <a:xfrm>
              <a:off x="677751" y="3194988"/>
              <a:ext cx="6740480" cy="461665"/>
            </a:xfrm>
            <a:prstGeom prst="rect">
              <a:avLst/>
            </a:prstGeom>
            <a:noFill/>
          </p:spPr>
          <p:txBody>
            <a:bodyPr wrap="square" rtlCol="0">
              <a:spAutoFit/>
            </a:bodyPr>
            <a:lstStyle/>
            <a:p>
              <a:pPr>
                <a:spcAft>
                  <a:spcPts val="1200"/>
                </a:spcAft>
              </a:pPr>
              <a:r>
                <a:rPr lang="en-US" sz="1200" b="0" i="0" dirty="0">
                  <a:solidFill>
                    <a:srgbClr val="0F2144"/>
                  </a:solidFill>
                  <a:latin typeface="Calibri Light" panose="020F0302020204030204" pitchFamily="34" charset="0"/>
                  <a:cs typeface="Calibri Light" panose="020F0302020204030204" pitchFamily="34" charset="0"/>
                </a:rPr>
                <a:t>Legislative appointments can be short. Even if you had talking points to cover multiple issues, you may not have been able to cover all of them.</a:t>
              </a:r>
            </a:p>
          </p:txBody>
        </p:sp>
        <p:sp>
          <p:nvSpPr>
            <p:cNvPr id="14" name="TextBox 13">
              <a:extLst>
                <a:ext uri="{FF2B5EF4-FFF2-40B4-BE49-F238E27FC236}">
                  <a16:creationId xmlns:a16="http://schemas.microsoft.com/office/drawing/2014/main" id="{C3DEE1E1-D5A6-BD75-0DFF-4AD880945155}"/>
                </a:ext>
              </a:extLst>
            </p:cNvPr>
            <p:cNvSpPr txBox="1"/>
            <p:nvPr/>
          </p:nvSpPr>
          <p:spPr>
            <a:xfrm>
              <a:off x="470063" y="2954210"/>
              <a:ext cx="6832274" cy="307777"/>
            </a:xfrm>
            <a:prstGeom prst="rect">
              <a:avLst/>
            </a:prstGeom>
            <a:noFill/>
          </p:spPr>
          <p:txBody>
            <a:bodyPr wrap="square" rtlCol="0">
              <a:spAutoFit/>
            </a:bodyPr>
            <a:lstStyle/>
            <a:p>
              <a:pPr>
                <a:spcAft>
                  <a:spcPts val="1200"/>
                </a:spcAft>
              </a:pPr>
              <a:r>
                <a:rPr lang="en-US" sz="1400" b="1" dirty="0">
                  <a:solidFill>
                    <a:srgbClr val="0F2144"/>
                  </a:solidFill>
                  <a:latin typeface="+mn-lt"/>
                  <a:cs typeface="Segoe UI Semibold" panose="020B0702040204020203" pitchFamily="34" charset="0"/>
                </a:rPr>
                <a:t>2.  What issues were discussed? </a:t>
              </a:r>
            </a:p>
          </p:txBody>
        </p:sp>
      </p:grpSp>
      <p:grpSp>
        <p:nvGrpSpPr>
          <p:cNvPr id="15" name="Group 14">
            <a:extLst>
              <a:ext uri="{FF2B5EF4-FFF2-40B4-BE49-F238E27FC236}">
                <a16:creationId xmlns:a16="http://schemas.microsoft.com/office/drawing/2014/main" id="{DBFDE1FD-1A8B-1CF2-D82D-EC0913718432}"/>
              </a:ext>
            </a:extLst>
          </p:cNvPr>
          <p:cNvGrpSpPr/>
          <p:nvPr userDrawn="1"/>
        </p:nvGrpSpPr>
        <p:grpSpPr>
          <a:xfrm>
            <a:off x="374073" y="7091938"/>
            <a:ext cx="7195102" cy="702443"/>
            <a:chOff x="470063" y="2954210"/>
            <a:chExt cx="7141350" cy="702443"/>
          </a:xfrm>
        </p:grpSpPr>
        <p:sp>
          <p:nvSpPr>
            <p:cNvPr id="16" name="TextBox 15">
              <a:extLst>
                <a:ext uri="{FF2B5EF4-FFF2-40B4-BE49-F238E27FC236}">
                  <a16:creationId xmlns:a16="http://schemas.microsoft.com/office/drawing/2014/main" id="{CA67A82D-9003-6DF0-59B4-63E578E9B093}"/>
                </a:ext>
              </a:extLst>
            </p:cNvPr>
            <p:cNvSpPr txBox="1"/>
            <p:nvPr/>
          </p:nvSpPr>
          <p:spPr>
            <a:xfrm>
              <a:off x="677750" y="3194988"/>
              <a:ext cx="6933663" cy="461665"/>
            </a:xfrm>
            <a:prstGeom prst="rect">
              <a:avLst/>
            </a:prstGeom>
            <a:noFill/>
          </p:spPr>
          <p:txBody>
            <a:bodyPr wrap="square" rtlCol="0">
              <a:spAutoFit/>
            </a:bodyPr>
            <a:lstStyle/>
            <a:p>
              <a:pPr>
                <a:spcAft>
                  <a:spcPts val="1200"/>
                </a:spcAft>
              </a:pPr>
              <a:r>
                <a:rPr lang="en-US" sz="1200" b="0" i="0" dirty="0">
                  <a:solidFill>
                    <a:srgbClr val="0F2144"/>
                  </a:solidFill>
                  <a:latin typeface="Calibri Light" panose="020F0302020204030204" pitchFamily="34" charset="0"/>
                  <a:cs typeface="Calibri Light" panose="020F0302020204030204" pitchFamily="34" charset="0"/>
                </a:rPr>
                <a:t>Understanding how the meeting went will be helpful in determining next steps and measuring our impact. For example, would we be able to turn neutral legislators into positive champions down the line?</a:t>
              </a:r>
            </a:p>
          </p:txBody>
        </p:sp>
        <p:sp>
          <p:nvSpPr>
            <p:cNvPr id="17" name="TextBox 16">
              <a:extLst>
                <a:ext uri="{FF2B5EF4-FFF2-40B4-BE49-F238E27FC236}">
                  <a16:creationId xmlns:a16="http://schemas.microsoft.com/office/drawing/2014/main" id="{E65F4C06-96E0-290C-1C4E-9EAE4D79625C}"/>
                </a:ext>
              </a:extLst>
            </p:cNvPr>
            <p:cNvSpPr txBox="1"/>
            <p:nvPr/>
          </p:nvSpPr>
          <p:spPr>
            <a:xfrm>
              <a:off x="470063" y="2954210"/>
              <a:ext cx="6832274" cy="307777"/>
            </a:xfrm>
            <a:prstGeom prst="rect">
              <a:avLst/>
            </a:prstGeom>
            <a:noFill/>
          </p:spPr>
          <p:txBody>
            <a:bodyPr wrap="square" rtlCol="0">
              <a:spAutoFit/>
            </a:bodyPr>
            <a:lstStyle/>
            <a:p>
              <a:pPr>
                <a:spcAft>
                  <a:spcPts val="1200"/>
                </a:spcAft>
              </a:pPr>
              <a:r>
                <a:rPr lang="en-US" sz="1400" b="1" dirty="0">
                  <a:solidFill>
                    <a:srgbClr val="0F2144"/>
                  </a:solidFill>
                  <a:latin typeface="+mn-lt"/>
                  <a:cs typeface="Segoe UI Semibold" panose="020B0702040204020203" pitchFamily="34" charset="0"/>
                </a:rPr>
                <a:t>3.  Do you believe that the meeting was positive, negative, or neutral? </a:t>
              </a:r>
            </a:p>
          </p:txBody>
        </p:sp>
      </p:grpSp>
      <p:sp>
        <p:nvSpPr>
          <p:cNvPr id="19" name="Text Placeholder 18">
            <a:extLst>
              <a:ext uri="{FF2B5EF4-FFF2-40B4-BE49-F238E27FC236}">
                <a16:creationId xmlns:a16="http://schemas.microsoft.com/office/drawing/2014/main" id="{D8CF1420-BA57-8940-F65C-6B705CAA5FC8}"/>
              </a:ext>
            </a:extLst>
          </p:cNvPr>
          <p:cNvSpPr>
            <a:spLocks noGrp="1"/>
          </p:cNvSpPr>
          <p:nvPr>
            <p:ph type="body" sz="quarter" idx="18" hasCustomPrompt="1"/>
          </p:nvPr>
        </p:nvSpPr>
        <p:spPr>
          <a:xfrm>
            <a:off x="3598863" y="1634837"/>
            <a:ext cx="3863975" cy="308264"/>
          </a:xfrm>
        </p:spPr>
        <p:txBody>
          <a:bodyPr/>
          <a:lstStyle/>
          <a:p>
            <a:pPr lvl="0"/>
            <a:r>
              <a:rPr lang="en-US" dirty="0"/>
              <a:t>Click to enter your name</a:t>
            </a:r>
          </a:p>
        </p:txBody>
      </p:sp>
      <p:sp>
        <p:nvSpPr>
          <p:cNvPr id="20" name="Text Placeholder 18">
            <a:extLst>
              <a:ext uri="{FF2B5EF4-FFF2-40B4-BE49-F238E27FC236}">
                <a16:creationId xmlns:a16="http://schemas.microsoft.com/office/drawing/2014/main" id="{10733BF8-B614-E9C3-2D96-16EFB0A19AD8}"/>
              </a:ext>
            </a:extLst>
          </p:cNvPr>
          <p:cNvSpPr>
            <a:spLocks noGrp="1"/>
          </p:cNvSpPr>
          <p:nvPr>
            <p:ph type="body" sz="quarter" idx="19" hasCustomPrompt="1"/>
          </p:nvPr>
        </p:nvSpPr>
        <p:spPr>
          <a:xfrm>
            <a:off x="2144261" y="2006902"/>
            <a:ext cx="5318577" cy="305043"/>
          </a:xfrm>
        </p:spPr>
        <p:txBody>
          <a:bodyPr/>
          <a:lstStyle/>
          <a:p>
            <a:pPr lvl="0"/>
            <a:r>
              <a:rPr lang="en-US" dirty="0"/>
              <a:t>Click to enter appointment date</a:t>
            </a:r>
          </a:p>
        </p:txBody>
      </p:sp>
      <p:sp>
        <p:nvSpPr>
          <p:cNvPr id="21" name="Text Placeholder 18">
            <a:extLst>
              <a:ext uri="{FF2B5EF4-FFF2-40B4-BE49-F238E27FC236}">
                <a16:creationId xmlns:a16="http://schemas.microsoft.com/office/drawing/2014/main" id="{DCE69CFC-CF62-BA6B-E471-99BCA205C0F8}"/>
              </a:ext>
            </a:extLst>
          </p:cNvPr>
          <p:cNvSpPr>
            <a:spLocks noGrp="1"/>
          </p:cNvSpPr>
          <p:nvPr>
            <p:ph type="body" sz="quarter" idx="20" hasCustomPrompt="1"/>
          </p:nvPr>
        </p:nvSpPr>
        <p:spPr>
          <a:xfrm>
            <a:off x="2144261" y="2393847"/>
            <a:ext cx="5318577" cy="305043"/>
          </a:xfrm>
        </p:spPr>
        <p:txBody>
          <a:bodyPr/>
          <a:lstStyle/>
          <a:p>
            <a:pPr lvl="0"/>
            <a:r>
              <a:rPr lang="en-US" dirty="0"/>
              <a:t>Click to enter legislator name(s)</a:t>
            </a:r>
          </a:p>
        </p:txBody>
      </p:sp>
      <p:sp>
        <p:nvSpPr>
          <p:cNvPr id="22" name="Text Placeholder 18">
            <a:extLst>
              <a:ext uri="{FF2B5EF4-FFF2-40B4-BE49-F238E27FC236}">
                <a16:creationId xmlns:a16="http://schemas.microsoft.com/office/drawing/2014/main" id="{7452B3E5-4BFB-DC17-E773-0C3E7E5F5279}"/>
              </a:ext>
            </a:extLst>
          </p:cNvPr>
          <p:cNvSpPr>
            <a:spLocks noGrp="1"/>
          </p:cNvSpPr>
          <p:nvPr>
            <p:ph type="body" sz="quarter" idx="21" hasCustomPrompt="1"/>
          </p:nvPr>
        </p:nvSpPr>
        <p:spPr>
          <a:xfrm>
            <a:off x="583323" y="3794038"/>
            <a:ext cx="6865839" cy="1149682"/>
          </a:xfrm>
        </p:spPr>
        <p:txBody>
          <a:bodyPr/>
          <a:lstStyle/>
          <a:p>
            <a:pPr lvl="0"/>
            <a:r>
              <a:rPr lang="en-US" dirty="0"/>
              <a:t>Click to add details</a:t>
            </a:r>
          </a:p>
        </p:txBody>
      </p:sp>
      <p:sp>
        <p:nvSpPr>
          <p:cNvPr id="23" name="Text Placeholder 18">
            <a:extLst>
              <a:ext uri="{FF2B5EF4-FFF2-40B4-BE49-F238E27FC236}">
                <a16:creationId xmlns:a16="http://schemas.microsoft.com/office/drawing/2014/main" id="{74F4017D-AF9D-BBCF-6659-DF63E35E6C90}"/>
              </a:ext>
            </a:extLst>
          </p:cNvPr>
          <p:cNvSpPr>
            <a:spLocks noGrp="1"/>
          </p:cNvSpPr>
          <p:nvPr>
            <p:ph type="body" sz="quarter" idx="22" hasCustomPrompt="1"/>
          </p:nvPr>
        </p:nvSpPr>
        <p:spPr>
          <a:xfrm>
            <a:off x="583323" y="5821867"/>
            <a:ext cx="6865839" cy="1149682"/>
          </a:xfrm>
        </p:spPr>
        <p:txBody>
          <a:bodyPr/>
          <a:lstStyle/>
          <a:p>
            <a:pPr lvl="0"/>
            <a:r>
              <a:rPr lang="en-US" dirty="0"/>
              <a:t>Click to add details</a:t>
            </a:r>
          </a:p>
        </p:txBody>
      </p:sp>
      <p:sp>
        <p:nvSpPr>
          <p:cNvPr id="24" name="Text Placeholder 18">
            <a:extLst>
              <a:ext uri="{FF2B5EF4-FFF2-40B4-BE49-F238E27FC236}">
                <a16:creationId xmlns:a16="http://schemas.microsoft.com/office/drawing/2014/main" id="{4C704B6E-5D99-E71E-2B89-9B95CBFCAA30}"/>
              </a:ext>
            </a:extLst>
          </p:cNvPr>
          <p:cNvSpPr>
            <a:spLocks noGrp="1"/>
          </p:cNvSpPr>
          <p:nvPr>
            <p:ph type="body" sz="quarter" idx="23" hasCustomPrompt="1"/>
          </p:nvPr>
        </p:nvSpPr>
        <p:spPr>
          <a:xfrm>
            <a:off x="583323" y="7925715"/>
            <a:ext cx="6865839" cy="1149682"/>
          </a:xfrm>
        </p:spPr>
        <p:txBody>
          <a:bodyPr/>
          <a:lstStyle/>
          <a:p>
            <a:pPr lvl="0"/>
            <a:r>
              <a:rPr lang="en-US" dirty="0"/>
              <a:t>Click to add details</a:t>
            </a:r>
          </a:p>
        </p:txBody>
      </p:sp>
    </p:spTree>
    <p:extLst>
      <p:ext uri="{BB962C8B-B14F-4D97-AF65-F5344CB8AC3E}">
        <p14:creationId xmlns:p14="http://schemas.microsoft.com/office/powerpoint/2010/main" val="2973607973"/>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Styles">
    <p:spTree>
      <p:nvGrpSpPr>
        <p:cNvPr id="1" name=""/>
        <p:cNvGrpSpPr/>
        <p:nvPr/>
      </p:nvGrpSpPr>
      <p:grpSpPr>
        <a:xfrm>
          <a:off x="0" y="0"/>
          <a:ext cx="0" cy="0"/>
          <a:chOff x="0" y="0"/>
          <a:chExt cx="0" cy="0"/>
        </a:xfrm>
      </p:grpSpPr>
      <p:sp>
        <p:nvSpPr>
          <p:cNvPr id="12" name="Footer Placeholder 11">
            <a:extLst>
              <a:ext uri="{FF2B5EF4-FFF2-40B4-BE49-F238E27FC236}">
                <a16:creationId xmlns:a16="http://schemas.microsoft.com/office/drawing/2014/main" id="{2601FC7B-C496-CFC5-A537-09C29B37FA5A}"/>
              </a:ext>
            </a:extLst>
          </p:cNvPr>
          <p:cNvSpPr>
            <a:spLocks noGrp="1"/>
          </p:cNvSpPr>
          <p:nvPr>
            <p:ph type="ftr" sz="quarter" idx="17"/>
          </p:nvPr>
        </p:nvSpPr>
        <p:spPr/>
        <p:txBody>
          <a:bodyPr/>
          <a:lstStyle/>
          <a:p>
            <a:r>
              <a:rPr lang="en-US"/>
              <a:t>State Advocacy Day</a:t>
            </a:r>
            <a:endParaRPr lang="en-US" dirty="0"/>
          </a:p>
        </p:txBody>
      </p:sp>
      <p:sp>
        <p:nvSpPr>
          <p:cNvPr id="3" name="TextBox 2">
            <a:extLst>
              <a:ext uri="{FF2B5EF4-FFF2-40B4-BE49-F238E27FC236}">
                <a16:creationId xmlns:a16="http://schemas.microsoft.com/office/drawing/2014/main" id="{7657F0F0-AE48-7AAC-69C9-615C4FB82A96}"/>
              </a:ext>
            </a:extLst>
          </p:cNvPr>
          <p:cNvSpPr txBox="1"/>
          <p:nvPr userDrawn="1"/>
        </p:nvSpPr>
        <p:spPr>
          <a:xfrm>
            <a:off x="534355" y="318677"/>
            <a:ext cx="6929269" cy="707886"/>
          </a:xfrm>
          <a:prstGeom prst="rect">
            <a:avLst/>
          </a:prstGeom>
          <a:noFill/>
        </p:spPr>
        <p:txBody>
          <a:bodyPr wrap="none" rtlCol="0">
            <a:spAutoFit/>
          </a:bodyPr>
          <a:lstStyle/>
          <a:p>
            <a:r>
              <a:rPr lang="en-US" sz="4000" b="1" dirty="0">
                <a:solidFill>
                  <a:schemeClr val="bg1"/>
                </a:solidFill>
              </a:rPr>
              <a:t>Legislative Appointment Report</a:t>
            </a:r>
          </a:p>
        </p:txBody>
      </p:sp>
      <p:grpSp>
        <p:nvGrpSpPr>
          <p:cNvPr id="7" name="Group 6">
            <a:extLst>
              <a:ext uri="{FF2B5EF4-FFF2-40B4-BE49-F238E27FC236}">
                <a16:creationId xmlns:a16="http://schemas.microsoft.com/office/drawing/2014/main" id="{75EA8382-024F-682C-8CB8-FE8223AEE997}"/>
              </a:ext>
            </a:extLst>
          </p:cNvPr>
          <p:cNvGrpSpPr/>
          <p:nvPr userDrawn="1"/>
        </p:nvGrpSpPr>
        <p:grpSpPr>
          <a:xfrm>
            <a:off x="374073" y="1676400"/>
            <a:ext cx="7195102" cy="517777"/>
            <a:chOff x="470063" y="2954210"/>
            <a:chExt cx="6948168" cy="517777"/>
          </a:xfrm>
        </p:grpSpPr>
        <p:sp>
          <p:nvSpPr>
            <p:cNvPr id="9" name="TextBox 8">
              <a:extLst>
                <a:ext uri="{FF2B5EF4-FFF2-40B4-BE49-F238E27FC236}">
                  <a16:creationId xmlns:a16="http://schemas.microsoft.com/office/drawing/2014/main" id="{228DC60B-DFE5-4FDB-DFD1-96DA32104801}"/>
                </a:ext>
              </a:extLst>
            </p:cNvPr>
            <p:cNvSpPr txBox="1"/>
            <p:nvPr/>
          </p:nvSpPr>
          <p:spPr>
            <a:xfrm>
              <a:off x="677751" y="3194988"/>
              <a:ext cx="6740480" cy="276999"/>
            </a:xfrm>
            <a:prstGeom prst="rect">
              <a:avLst/>
            </a:prstGeom>
            <a:noFill/>
          </p:spPr>
          <p:txBody>
            <a:bodyPr wrap="square" rtlCol="0">
              <a:spAutoFit/>
            </a:bodyPr>
            <a:lstStyle/>
            <a:p>
              <a:pPr>
                <a:spcAft>
                  <a:spcPts val="1200"/>
                </a:spcAft>
              </a:pPr>
              <a:r>
                <a:rPr lang="en-US" sz="1200" b="0" i="0" dirty="0">
                  <a:solidFill>
                    <a:srgbClr val="0F2144"/>
                  </a:solidFill>
                  <a:latin typeface="Calibri Light" panose="020F0302020204030204" pitchFamily="34" charset="0"/>
                  <a:cs typeface="Calibri Light" panose="020F0302020204030204" pitchFamily="34" charset="0"/>
                </a:rPr>
                <a:t>What concerns or curiosities regarding the policy issue did the legislator or staff have?</a:t>
              </a:r>
            </a:p>
          </p:txBody>
        </p:sp>
        <p:sp>
          <p:nvSpPr>
            <p:cNvPr id="10" name="TextBox 9">
              <a:extLst>
                <a:ext uri="{FF2B5EF4-FFF2-40B4-BE49-F238E27FC236}">
                  <a16:creationId xmlns:a16="http://schemas.microsoft.com/office/drawing/2014/main" id="{06537E84-7384-51D0-142F-F007261BBDF8}"/>
                </a:ext>
              </a:extLst>
            </p:cNvPr>
            <p:cNvSpPr txBox="1"/>
            <p:nvPr/>
          </p:nvSpPr>
          <p:spPr>
            <a:xfrm>
              <a:off x="470063" y="2954210"/>
              <a:ext cx="6832274" cy="307777"/>
            </a:xfrm>
            <a:prstGeom prst="rect">
              <a:avLst/>
            </a:prstGeom>
            <a:noFill/>
          </p:spPr>
          <p:txBody>
            <a:bodyPr wrap="square" rtlCol="0">
              <a:spAutoFit/>
            </a:bodyPr>
            <a:lstStyle/>
            <a:p>
              <a:pPr>
                <a:spcAft>
                  <a:spcPts val="1200"/>
                </a:spcAft>
              </a:pPr>
              <a:r>
                <a:rPr lang="en-US" sz="1400" b="1" dirty="0">
                  <a:solidFill>
                    <a:srgbClr val="0F2144"/>
                  </a:solidFill>
                  <a:latin typeface="Calibri" panose="020F0502020204030204" pitchFamily="34" charset="0"/>
                  <a:cs typeface="Calibri" panose="020F0502020204030204" pitchFamily="34" charset="0"/>
                </a:rPr>
                <a:t>4. What questions did the legislator or staff ask? </a:t>
              </a:r>
            </a:p>
          </p:txBody>
        </p:sp>
      </p:grpSp>
      <p:grpSp>
        <p:nvGrpSpPr>
          <p:cNvPr id="11" name="Group 10">
            <a:extLst>
              <a:ext uri="{FF2B5EF4-FFF2-40B4-BE49-F238E27FC236}">
                <a16:creationId xmlns:a16="http://schemas.microsoft.com/office/drawing/2014/main" id="{887DFCB7-B5E3-EBD3-1A31-9CAF5C2602F1}"/>
              </a:ext>
            </a:extLst>
          </p:cNvPr>
          <p:cNvGrpSpPr/>
          <p:nvPr userDrawn="1"/>
        </p:nvGrpSpPr>
        <p:grpSpPr>
          <a:xfrm>
            <a:off x="374073" y="3663140"/>
            <a:ext cx="7195102" cy="702443"/>
            <a:chOff x="470063" y="2954210"/>
            <a:chExt cx="6948168" cy="702443"/>
          </a:xfrm>
        </p:grpSpPr>
        <p:sp>
          <p:nvSpPr>
            <p:cNvPr id="13" name="TextBox 12">
              <a:extLst>
                <a:ext uri="{FF2B5EF4-FFF2-40B4-BE49-F238E27FC236}">
                  <a16:creationId xmlns:a16="http://schemas.microsoft.com/office/drawing/2014/main" id="{FF634464-9F7B-C6E6-5252-185BD37427E8}"/>
                </a:ext>
              </a:extLst>
            </p:cNvPr>
            <p:cNvSpPr txBox="1"/>
            <p:nvPr/>
          </p:nvSpPr>
          <p:spPr>
            <a:xfrm>
              <a:off x="677751" y="3194988"/>
              <a:ext cx="6740480" cy="461665"/>
            </a:xfrm>
            <a:prstGeom prst="rect">
              <a:avLst/>
            </a:prstGeom>
            <a:noFill/>
          </p:spPr>
          <p:txBody>
            <a:bodyPr wrap="square" rtlCol="0">
              <a:spAutoFit/>
            </a:bodyPr>
            <a:lstStyle/>
            <a:p>
              <a:pPr>
                <a:spcAft>
                  <a:spcPts val="1200"/>
                </a:spcAft>
              </a:pPr>
              <a:r>
                <a:rPr lang="en-US" sz="1200" b="0" i="0" dirty="0">
                  <a:solidFill>
                    <a:srgbClr val="0F2144"/>
                  </a:solidFill>
                  <a:latin typeface="Calibri Light" panose="020F0302020204030204" pitchFamily="34" charset="0"/>
                  <a:cs typeface="Calibri Light" panose="020F0302020204030204" pitchFamily="34" charset="0"/>
                </a:rPr>
                <a:t>Is there a specific component of the policy issue they are especially excited for, or even dislike, that we can use to tailor our message better?</a:t>
              </a:r>
            </a:p>
          </p:txBody>
        </p:sp>
        <p:sp>
          <p:nvSpPr>
            <p:cNvPr id="14" name="TextBox 13">
              <a:extLst>
                <a:ext uri="{FF2B5EF4-FFF2-40B4-BE49-F238E27FC236}">
                  <a16:creationId xmlns:a16="http://schemas.microsoft.com/office/drawing/2014/main" id="{C3DEE1E1-D5A6-BD75-0DFF-4AD880945155}"/>
                </a:ext>
              </a:extLst>
            </p:cNvPr>
            <p:cNvSpPr txBox="1"/>
            <p:nvPr/>
          </p:nvSpPr>
          <p:spPr>
            <a:xfrm>
              <a:off x="470063" y="2954210"/>
              <a:ext cx="6832274" cy="307777"/>
            </a:xfrm>
            <a:prstGeom prst="rect">
              <a:avLst/>
            </a:prstGeom>
            <a:noFill/>
          </p:spPr>
          <p:txBody>
            <a:bodyPr wrap="square" rtlCol="0">
              <a:spAutoFit/>
            </a:bodyPr>
            <a:lstStyle/>
            <a:p>
              <a:pPr>
                <a:spcAft>
                  <a:spcPts val="1200"/>
                </a:spcAft>
              </a:pPr>
              <a:r>
                <a:rPr lang="en-US" sz="1400" b="1" dirty="0">
                  <a:solidFill>
                    <a:srgbClr val="0F2144"/>
                  </a:solidFill>
                  <a:latin typeface="Calibri" panose="020F0502020204030204" pitchFamily="34" charset="0"/>
                  <a:cs typeface="Calibri" panose="020F0502020204030204" pitchFamily="34" charset="0"/>
                </a:rPr>
                <a:t>5. What points did they seem most interested in? </a:t>
              </a:r>
            </a:p>
          </p:txBody>
        </p:sp>
      </p:grpSp>
      <p:grpSp>
        <p:nvGrpSpPr>
          <p:cNvPr id="15" name="Group 14">
            <a:extLst>
              <a:ext uri="{FF2B5EF4-FFF2-40B4-BE49-F238E27FC236}">
                <a16:creationId xmlns:a16="http://schemas.microsoft.com/office/drawing/2014/main" id="{DBFDE1FD-1A8B-1CF2-D82D-EC0913718432}"/>
              </a:ext>
            </a:extLst>
          </p:cNvPr>
          <p:cNvGrpSpPr/>
          <p:nvPr userDrawn="1"/>
        </p:nvGrpSpPr>
        <p:grpSpPr>
          <a:xfrm>
            <a:off x="374073" y="5713656"/>
            <a:ext cx="7195102" cy="517777"/>
            <a:chOff x="470063" y="2954210"/>
            <a:chExt cx="7141350" cy="517777"/>
          </a:xfrm>
        </p:grpSpPr>
        <p:sp>
          <p:nvSpPr>
            <p:cNvPr id="16" name="TextBox 15">
              <a:extLst>
                <a:ext uri="{FF2B5EF4-FFF2-40B4-BE49-F238E27FC236}">
                  <a16:creationId xmlns:a16="http://schemas.microsoft.com/office/drawing/2014/main" id="{CA67A82D-9003-6DF0-59B4-63E578E9B093}"/>
                </a:ext>
              </a:extLst>
            </p:cNvPr>
            <p:cNvSpPr txBox="1"/>
            <p:nvPr/>
          </p:nvSpPr>
          <p:spPr>
            <a:xfrm>
              <a:off x="677750" y="3194988"/>
              <a:ext cx="6933663" cy="276999"/>
            </a:xfrm>
            <a:prstGeom prst="rect">
              <a:avLst/>
            </a:prstGeom>
            <a:noFill/>
          </p:spPr>
          <p:txBody>
            <a:bodyPr wrap="square" rtlCol="0">
              <a:spAutoFit/>
            </a:bodyPr>
            <a:lstStyle/>
            <a:p>
              <a:pPr>
                <a:spcAft>
                  <a:spcPts val="1200"/>
                </a:spcAft>
              </a:pPr>
              <a:r>
                <a:rPr lang="en-US" sz="1200" b="0" i="0" dirty="0">
                  <a:solidFill>
                    <a:srgbClr val="0F2144"/>
                  </a:solidFill>
                  <a:latin typeface="Calibri Light" panose="020F0302020204030204" pitchFamily="34" charset="0"/>
                  <a:cs typeface="Calibri Light" panose="020F0302020204030204" pitchFamily="34" charset="0"/>
                </a:rPr>
                <a:t>What does the ACS State Affairs team need to follow up on during post-event engagement with this office?</a:t>
              </a:r>
            </a:p>
          </p:txBody>
        </p:sp>
        <p:sp>
          <p:nvSpPr>
            <p:cNvPr id="17" name="TextBox 16">
              <a:extLst>
                <a:ext uri="{FF2B5EF4-FFF2-40B4-BE49-F238E27FC236}">
                  <a16:creationId xmlns:a16="http://schemas.microsoft.com/office/drawing/2014/main" id="{E65F4C06-96E0-290C-1C4E-9EAE4D79625C}"/>
                </a:ext>
              </a:extLst>
            </p:cNvPr>
            <p:cNvSpPr txBox="1"/>
            <p:nvPr/>
          </p:nvSpPr>
          <p:spPr>
            <a:xfrm>
              <a:off x="470063" y="2954210"/>
              <a:ext cx="6832274" cy="307777"/>
            </a:xfrm>
            <a:prstGeom prst="rect">
              <a:avLst/>
            </a:prstGeom>
            <a:noFill/>
          </p:spPr>
          <p:txBody>
            <a:bodyPr wrap="square" rtlCol="0">
              <a:spAutoFit/>
            </a:bodyPr>
            <a:lstStyle/>
            <a:p>
              <a:pPr>
                <a:spcAft>
                  <a:spcPts val="1200"/>
                </a:spcAft>
              </a:pPr>
              <a:r>
                <a:rPr lang="en-US" sz="1400" b="1" dirty="0">
                  <a:solidFill>
                    <a:srgbClr val="0F2144"/>
                  </a:solidFill>
                  <a:latin typeface="+mn-lt"/>
                  <a:cs typeface="Segoe UI Semibold" panose="020B0702040204020203" pitchFamily="34" charset="0"/>
                </a:rPr>
                <a:t>6. What follow up is needed with this office? </a:t>
              </a:r>
            </a:p>
          </p:txBody>
        </p:sp>
      </p:grpSp>
      <p:sp>
        <p:nvSpPr>
          <p:cNvPr id="22" name="Text Placeholder 18">
            <a:extLst>
              <a:ext uri="{FF2B5EF4-FFF2-40B4-BE49-F238E27FC236}">
                <a16:creationId xmlns:a16="http://schemas.microsoft.com/office/drawing/2014/main" id="{7452B3E5-4BFB-DC17-E773-0C3E7E5F5279}"/>
              </a:ext>
            </a:extLst>
          </p:cNvPr>
          <p:cNvSpPr>
            <a:spLocks noGrp="1"/>
          </p:cNvSpPr>
          <p:nvPr>
            <p:ph type="body" sz="quarter" idx="21" hasCustomPrompt="1"/>
          </p:nvPr>
        </p:nvSpPr>
        <p:spPr>
          <a:xfrm>
            <a:off x="583323" y="2286000"/>
            <a:ext cx="6865839" cy="1163537"/>
          </a:xfrm>
        </p:spPr>
        <p:txBody>
          <a:bodyPr/>
          <a:lstStyle/>
          <a:p>
            <a:pPr lvl="0"/>
            <a:r>
              <a:rPr lang="en-US" dirty="0"/>
              <a:t>Click to add details</a:t>
            </a:r>
          </a:p>
        </p:txBody>
      </p:sp>
      <p:sp>
        <p:nvSpPr>
          <p:cNvPr id="23" name="Text Placeholder 18">
            <a:extLst>
              <a:ext uri="{FF2B5EF4-FFF2-40B4-BE49-F238E27FC236}">
                <a16:creationId xmlns:a16="http://schemas.microsoft.com/office/drawing/2014/main" id="{74F4017D-AF9D-BBCF-6659-DF63E35E6C90}"/>
              </a:ext>
            </a:extLst>
          </p:cNvPr>
          <p:cNvSpPr>
            <a:spLocks noGrp="1"/>
          </p:cNvSpPr>
          <p:nvPr>
            <p:ph type="body" sz="quarter" idx="22" hasCustomPrompt="1"/>
          </p:nvPr>
        </p:nvSpPr>
        <p:spPr>
          <a:xfrm>
            <a:off x="583323" y="4443585"/>
            <a:ext cx="6865839" cy="1149682"/>
          </a:xfrm>
        </p:spPr>
        <p:txBody>
          <a:bodyPr/>
          <a:lstStyle/>
          <a:p>
            <a:pPr lvl="0"/>
            <a:r>
              <a:rPr lang="en-US" dirty="0"/>
              <a:t>Click to add details</a:t>
            </a:r>
          </a:p>
        </p:txBody>
      </p:sp>
      <p:sp>
        <p:nvSpPr>
          <p:cNvPr id="24" name="Text Placeholder 18">
            <a:extLst>
              <a:ext uri="{FF2B5EF4-FFF2-40B4-BE49-F238E27FC236}">
                <a16:creationId xmlns:a16="http://schemas.microsoft.com/office/drawing/2014/main" id="{4C704B6E-5D99-E71E-2B89-9B95CBFCAA30}"/>
              </a:ext>
            </a:extLst>
          </p:cNvPr>
          <p:cNvSpPr>
            <a:spLocks noGrp="1"/>
          </p:cNvSpPr>
          <p:nvPr>
            <p:ph type="body" sz="quarter" idx="23" hasCustomPrompt="1"/>
          </p:nvPr>
        </p:nvSpPr>
        <p:spPr>
          <a:xfrm>
            <a:off x="583323" y="6317918"/>
            <a:ext cx="6865839" cy="1149682"/>
          </a:xfrm>
        </p:spPr>
        <p:txBody>
          <a:bodyPr/>
          <a:lstStyle/>
          <a:p>
            <a:pPr lvl="0"/>
            <a:r>
              <a:rPr lang="en-US" dirty="0"/>
              <a:t>Click to add details</a:t>
            </a:r>
          </a:p>
        </p:txBody>
      </p:sp>
      <p:sp>
        <p:nvSpPr>
          <p:cNvPr id="2" name="TextBox 1">
            <a:extLst>
              <a:ext uri="{FF2B5EF4-FFF2-40B4-BE49-F238E27FC236}">
                <a16:creationId xmlns:a16="http://schemas.microsoft.com/office/drawing/2014/main" id="{BC0261B3-CB7D-CCBE-83BF-1568F3EE0B0B}"/>
              </a:ext>
            </a:extLst>
          </p:cNvPr>
          <p:cNvSpPr txBox="1"/>
          <p:nvPr userDrawn="1"/>
        </p:nvSpPr>
        <p:spPr>
          <a:xfrm>
            <a:off x="381000" y="8392180"/>
            <a:ext cx="7075089" cy="523220"/>
          </a:xfrm>
          <a:prstGeom prst="rect">
            <a:avLst/>
          </a:prstGeom>
          <a:noFill/>
        </p:spPr>
        <p:txBody>
          <a:bodyPr wrap="square" rtlCol="0">
            <a:spAutoFit/>
          </a:bodyPr>
          <a:lstStyle/>
          <a:p>
            <a:pPr algn="ctr"/>
            <a:r>
              <a:rPr lang="en-US" sz="1400" b="1" dirty="0"/>
              <a:t>Please return all reports to your state chapter executive director and/or to your contact with the ACS State Affairs team.</a:t>
            </a:r>
          </a:p>
        </p:txBody>
      </p:sp>
    </p:spTree>
    <p:extLst>
      <p:ext uri="{BB962C8B-B14F-4D97-AF65-F5344CB8AC3E}">
        <p14:creationId xmlns:p14="http://schemas.microsoft.com/office/powerpoint/2010/main" val="219906611"/>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image" Target="../media/image7.png"/><Relationship Id="rId4" Type="http://schemas.openxmlformats.org/officeDocument/2006/relationships/image" Target="../media/image6.jp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7.xml"/><Relationship Id="rId1" Type="http://schemas.openxmlformats.org/officeDocument/2006/relationships/slideLayout" Target="../slideLayouts/slideLayout6.xml"/><Relationship Id="rId5" Type="http://schemas.openxmlformats.org/officeDocument/2006/relationships/image" Target="../media/image2.png"/><Relationship Id="rId4" Type="http://schemas.openxmlformats.org/officeDocument/2006/relationships/image" Target="../media/image8.jpg"/></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image" Target="../media/image7.png"/><Relationship Id="rId5" Type="http://schemas.openxmlformats.org/officeDocument/2006/relationships/image" Target="../media/image9.jpg"/><Relationship Id="rId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3" Type="http://schemas.openxmlformats.org/officeDocument/2006/relationships/theme" Target="../theme/theme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5" Type="http://schemas.openxmlformats.org/officeDocument/2006/relationships/image" Target="../media/image2.png"/><Relationship Id="rId4" Type="http://schemas.openxmlformats.org/officeDocument/2006/relationships/image" Target="../media/image10.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2DC256A-5C59-EA49-A894-60AEC4BD4CAD}"/>
              </a:ext>
            </a:extLst>
          </p:cNvPr>
          <p:cNvSpPr>
            <a:spLocks noGrp="1"/>
          </p:cNvSpPr>
          <p:nvPr>
            <p:ph type="body" idx="1"/>
          </p:nvPr>
        </p:nvSpPr>
        <p:spPr>
          <a:xfrm>
            <a:off x="534355"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1">
            <a:extLst>
              <a:ext uri="{FF2B5EF4-FFF2-40B4-BE49-F238E27FC236}">
                <a16:creationId xmlns:a16="http://schemas.microsoft.com/office/drawing/2014/main" id="{0BBDE715-1870-329C-97C2-1235A81CC25E}"/>
              </a:ext>
            </a:extLst>
          </p:cNvPr>
          <p:cNvSpPr>
            <a:spLocks noGrp="1"/>
          </p:cNvSpPr>
          <p:nvPr>
            <p:ph type="title"/>
          </p:nvPr>
        </p:nvSpPr>
        <p:spPr>
          <a:xfrm>
            <a:off x="534355" y="535524"/>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Tree>
    <p:extLst>
      <p:ext uri="{BB962C8B-B14F-4D97-AF65-F5344CB8AC3E}">
        <p14:creationId xmlns:p14="http://schemas.microsoft.com/office/powerpoint/2010/main" val="1268744020"/>
      </p:ext>
    </p:extLst>
  </p:cSld>
  <p:clrMap bg1="lt1" tx1="dk1" bg2="lt2" tx2="dk2" accent1="accent1" accent2="accent2" accent3="accent3" accent4="accent4" accent5="accent5" accent6="accent6" hlink="hlink" folHlink="folHlink"/>
  <p:sldLayoutIdLst>
    <p:sldLayoutId id="2147483710" r:id="rId1"/>
  </p:sldLayoutIdLst>
  <p:hf sldNum="0" hdr="0" dt="0"/>
  <p:txStyles>
    <p:titleStyle>
      <a:lvl1pPr algn="l" defTabSz="1341112" rtl="0" eaLnBrk="1" latinLnBrk="0" hangingPunct="1">
        <a:lnSpc>
          <a:spcPct val="90000"/>
        </a:lnSpc>
        <a:spcBef>
          <a:spcPct val="0"/>
        </a:spcBef>
        <a:buNone/>
        <a:defRPr sz="4800" b="1" kern="1200">
          <a:solidFill>
            <a:schemeClr val="tx1"/>
          </a:solidFill>
          <a:latin typeface="+mn-lt"/>
          <a:ea typeface="+mj-ea"/>
          <a:cs typeface="+mj-cs"/>
        </a:defRPr>
      </a:lvl1pPr>
    </p:titleStyle>
    <p:bodyStyle>
      <a:lvl1pPr marL="335277" indent="-335277" algn="l" defTabSz="1341112" rtl="0" eaLnBrk="1" latinLnBrk="0" hangingPunct="1">
        <a:lnSpc>
          <a:spcPct val="90000"/>
        </a:lnSpc>
        <a:spcBef>
          <a:spcPts val="1467"/>
        </a:spcBef>
        <a:buFont typeface="Arial" panose="020B0604020202020204" pitchFamily="34" charset="0"/>
        <a:buChar char="•"/>
        <a:defRPr sz="2400" kern="1200">
          <a:solidFill>
            <a:schemeClr val="tx1"/>
          </a:solidFill>
          <a:latin typeface="+mn-lt"/>
          <a:ea typeface="+mn-ea"/>
          <a:cs typeface="+mn-cs"/>
        </a:defRPr>
      </a:lvl1pPr>
      <a:lvl2pPr marL="1005834" indent="-335277" algn="l" defTabSz="1341112" rtl="0" eaLnBrk="1" latinLnBrk="0" hangingPunct="1">
        <a:lnSpc>
          <a:spcPct val="90000"/>
        </a:lnSpc>
        <a:spcBef>
          <a:spcPts val="733"/>
        </a:spcBef>
        <a:buFont typeface="Arial" panose="020B0604020202020204" pitchFamily="34" charset="0"/>
        <a:buChar char="•"/>
        <a:defRPr sz="2400" kern="1200">
          <a:solidFill>
            <a:schemeClr val="tx1"/>
          </a:solidFill>
          <a:latin typeface="+mn-lt"/>
          <a:ea typeface="+mn-ea"/>
          <a:cs typeface="+mn-cs"/>
        </a:defRPr>
      </a:lvl2pPr>
      <a:lvl3pPr marL="1676390" indent="-335277" algn="l" defTabSz="1341112" rtl="0" eaLnBrk="1" latinLnBrk="0" hangingPunct="1">
        <a:lnSpc>
          <a:spcPct val="90000"/>
        </a:lnSpc>
        <a:spcBef>
          <a:spcPts val="733"/>
        </a:spcBef>
        <a:buFont typeface="Arial" panose="020B0604020202020204" pitchFamily="34" charset="0"/>
        <a:buChar char="•"/>
        <a:defRPr sz="2400" kern="1200">
          <a:solidFill>
            <a:schemeClr val="tx1"/>
          </a:solidFill>
          <a:latin typeface="+mn-lt"/>
          <a:ea typeface="+mn-ea"/>
          <a:cs typeface="+mn-cs"/>
        </a:defRPr>
      </a:lvl3pPr>
      <a:lvl4pPr marL="2346946" indent="-335277" algn="l" defTabSz="1341112" rtl="0" eaLnBrk="1" latinLnBrk="0" hangingPunct="1">
        <a:lnSpc>
          <a:spcPct val="90000"/>
        </a:lnSpc>
        <a:spcBef>
          <a:spcPts val="733"/>
        </a:spcBef>
        <a:buFont typeface="Arial" panose="020B0604020202020204" pitchFamily="34" charset="0"/>
        <a:buChar char="•"/>
        <a:defRPr sz="2400" kern="1200">
          <a:solidFill>
            <a:schemeClr val="tx1"/>
          </a:solidFill>
          <a:latin typeface="+mn-lt"/>
          <a:ea typeface="+mn-ea"/>
          <a:cs typeface="+mn-cs"/>
        </a:defRPr>
      </a:lvl4pPr>
      <a:lvl5pPr marL="3017502" indent="-335277" algn="l" defTabSz="1341112" rtl="0" eaLnBrk="1" latinLnBrk="0" hangingPunct="1">
        <a:lnSpc>
          <a:spcPct val="90000"/>
        </a:lnSpc>
        <a:spcBef>
          <a:spcPts val="733"/>
        </a:spcBef>
        <a:buFont typeface="Arial" panose="020B0604020202020204" pitchFamily="34" charset="0"/>
        <a:buChar char="•"/>
        <a:defRPr sz="2400" kern="1200">
          <a:solidFill>
            <a:schemeClr val="tx1"/>
          </a:solidFill>
          <a:latin typeface="+mn-lt"/>
          <a:ea typeface="+mn-ea"/>
          <a:cs typeface="+mn-cs"/>
        </a:defRPr>
      </a:lvl5pPr>
      <a:lvl6pPr marL="3688057"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614"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168"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725"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12" rtl="0" eaLnBrk="1" latinLnBrk="0" hangingPunct="1">
        <a:defRPr sz="2640" kern="1200">
          <a:solidFill>
            <a:schemeClr val="tx1"/>
          </a:solidFill>
          <a:latin typeface="+mn-lt"/>
          <a:ea typeface="+mn-ea"/>
          <a:cs typeface="+mn-cs"/>
        </a:defRPr>
      </a:lvl1pPr>
      <a:lvl2pPr marL="670556" algn="l" defTabSz="1341112" rtl="0" eaLnBrk="1" latinLnBrk="0" hangingPunct="1">
        <a:defRPr sz="2640" kern="1200">
          <a:solidFill>
            <a:schemeClr val="tx1"/>
          </a:solidFill>
          <a:latin typeface="+mn-lt"/>
          <a:ea typeface="+mn-ea"/>
          <a:cs typeface="+mn-cs"/>
        </a:defRPr>
      </a:lvl2pPr>
      <a:lvl3pPr marL="1341112" algn="l" defTabSz="1341112" rtl="0" eaLnBrk="1" latinLnBrk="0" hangingPunct="1">
        <a:defRPr sz="2640" kern="1200">
          <a:solidFill>
            <a:schemeClr val="tx1"/>
          </a:solidFill>
          <a:latin typeface="+mn-lt"/>
          <a:ea typeface="+mn-ea"/>
          <a:cs typeface="+mn-cs"/>
        </a:defRPr>
      </a:lvl3pPr>
      <a:lvl4pPr marL="2011669" algn="l" defTabSz="1341112" rtl="0" eaLnBrk="1" latinLnBrk="0" hangingPunct="1">
        <a:defRPr sz="2640" kern="1200">
          <a:solidFill>
            <a:schemeClr val="tx1"/>
          </a:solidFill>
          <a:latin typeface="+mn-lt"/>
          <a:ea typeface="+mn-ea"/>
          <a:cs typeface="+mn-cs"/>
        </a:defRPr>
      </a:lvl4pPr>
      <a:lvl5pPr marL="2682222" algn="l" defTabSz="1341112" rtl="0" eaLnBrk="1" latinLnBrk="0" hangingPunct="1">
        <a:defRPr sz="2640" kern="1200">
          <a:solidFill>
            <a:schemeClr val="tx1"/>
          </a:solidFill>
          <a:latin typeface="+mn-lt"/>
          <a:ea typeface="+mn-ea"/>
          <a:cs typeface="+mn-cs"/>
        </a:defRPr>
      </a:lvl5pPr>
      <a:lvl6pPr marL="3352779" algn="l" defTabSz="1341112" rtl="0" eaLnBrk="1" latinLnBrk="0" hangingPunct="1">
        <a:defRPr sz="2640" kern="1200">
          <a:solidFill>
            <a:schemeClr val="tx1"/>
          </a:solidFill>
          <a:latin typeface="+mn-lt"/>
          <a:ea typeface="+mn-ea"/>
          <a:cs typeface="+mn-cs"/>
        </a:defRPr>
      </a:lvl6pPr>
      <a:lvl7pPr marL="4023334" algn="l" defTabSz="1341112" rtl="0" eaLnBrk="1" latinLnBrk="0" hangingPunct="1">
        <a:defRPr sz="2640" kern="1200">
          <a:solidFill>
            <a:schemeClr val="tx1"/>
          </a:solidFill>
          <a:latin typeface="+mn-lt"/>
          <a:ea typeface="+mn-ea"/>
          <a:cs typeface="+mn-cs"/>
        </a:defRPr>
      </a:lvl7pPr>
      <a:lvl8pPr marL="4693890" algn="l" defTabSz="1341112" rtl="0" eaLnBrk="1" latinLnBrk="0" hangingPunct="1">
        <a:defRPr sz="2640" kern="1200">
          <a:solidFill>
            <a:schemeClr val="tx1"/>
          </a:solidFill>
          <a:latin typeface="+mn-lt"/>
          <a:ea typeface="+mn-ea"/>
          <a:cs typeface="+mn-cs"/>
        </a:defRPr>
      </a:lvl8pPr>
      <a:lvl9pPr marL="5364446" algn="l" defTabSz="1341112" rtl="0" eaLnBrk="1" latinLnBrk="0" hangingPunct="1">
        <a:defRPr sz="2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userDrawn="1">
          <p15:clr>
            <a:srgbClr val="F26B43"/>
          </p15:clr>
        </p15:guide>
        <p15:guide id="2" pos="2448"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2DC256A-5C59-EA49-A894-60AEC4BD4CAD}"/>
              </a:ext>
            </a:extLst>
          </p:cNvPr>
          <p:cNvSpPr>
            <a:spLocks noGrp="1"/>
          </p:cNvSpPr>
          <p:nvPr>
            <p:ph type="body" idx="1"/>
          </p:nvPr>
        </p:nvSpPr>
        <p:spPr>
          <a:xfrm>
            <a:off x="534355" y="2677584"/>
            <a:ext cx="6703695" cy="638196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Placeholder 11">
            <a:extLst>
              <a:ext uri="{FF2B5EF4-FFF2-40B4-BE49-F238E27FC236}">
                <a16:creationId xmlns:a16="http://schemas.microsoft.com/office/drawing/2014/main" id="{0BBDE715-1870-329C-97C2-1235A81CC25E}"/>
              </a:ext>
            </a:extLst>
          </p:cNvPr>
          <p:cNvSpPr>
            <a:spLocks noGrp="1"/>
          </p:cNvSpPr>
          <p:nvPr>
            <p:ph type="title"/>
          </p:nvPr>
        </p:nvSpPr>
        <p:spPr>
          <a:xfrm>
            <a:off x="534355" y="535524"/>
            <a:ext cx="6703695" cy="1944159"/>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2179045378"/>
      </p:ext>
    </p:extLst>
  </p:cSld>
  <p:clrMap bg1="lt1" tx1="dk1" bg2="lt2" tx2="dk2" accent1="accent1" accent2="accent2" accent3="accent3" accent4="accent4" accent5="accent5" accent6="accent6" hlink="hlink" folHlink="folHlink"/>
  <p:sldLayoutIdLst>
    <p:sldLayoutId id="2147483742" r:id="rId1"/>
  </p:sldLayoutIdLst>
  <p:hf sldNum="0" hdr="0" dt="0"/>
  <p:txStyles>
    <p:titleStyle>
      <a:lvl1pPr algn="l" defTabSz="1341112" rtl="0" eaLnBrk="1" latinLnBrk="0" hangingPunct="1">
        <a:lnSpc>
          <a:spcPct val="90000"/>
        </a:lnSpc>
        <a:spcBef>
          <a:spcPct val="0"/>
        </a:spcBef>
        <a:buNone/>
        <a:defRPr sz="4800" b="1" kern="1200">
          <a:solidFill>
            <a:schemeClr val="tx1"/>
          </a:solidFill>
          <a:latin typeface="+mn-lt"/>
          <a:ea typeface="+mj-ea"/>
          <a:cs typeface="+mj-cs"/>
        </a:defRPr>
      </a:lvl1pPr>
    </p:titleStyle>
    <p:bodyStyle>
      <a:lvl1pPr marL="335277" indent="-335277" algn="l" defTabSz="1341112" rtl="0" eaLnBrk="1" latinLnBrk="0" hangingPunct="1">
        <a:lnSpc>
          <a:spcPct val="90000"/>
        </a:lnSpc>
        <a:spcBef>
          <a:spcPts val="1467"/>
        </a:spcBef>
        <a:buFont typeface="Arial" panose="020B0604020202020204" pitchFamily="34" charset="0"/>
        <a:buChar char="•"/>
        <a:defRPr sz="2400" kern="1200">
          <a:solidFill>
            <a:schemeClr val="tx1"/>
          </a:solidFill>
          <a:latin typeface="+mn-lt"/>
          <a:ea typeface="+mn-ea"/>
          <a:cs typeface="+mn-cs"/>
        </a:defRPr>
      </a:lvl1pPr>
      <a:lvl2pPr marL="1005834" indent="-335277" algn="l" defTabSz="1341112" rtl="0" eaLnBrk="1" latinLnBrk="0" hangingPunct="1">
        <a:lnSpc>
          <a:spcPct val="90000"/>
        </a:lnSpc>
        <a:spcBef>
          <a:spcPts val="733"/>
        </a:spcBef>
        <a:buFont typeface="Arial" panose="020B0604020202020204" pitchFamily="34" charset="0"/>
        <a:buChar char="•"/>
        <a:defRPr sz="2400" kern="1200">
          <a:solidFill>
            <a:schemeClr val="tx1"/>
          </a:solidFill>
          <a:latin typeface="+mn-lt"/>
          <a:ea typeface="+mn-ea"/>
          <a:cs typeface="+mn-cs"/>
        </a:defRPr>
      </a:lvl2pPr>
      <a:lvl3pPr marL="1676390" indent="-335277" algn="l" defTabSz="1341112" rtl="0" eaLnBrk="1" latinLnBrk="0" hangingPunct="1">
        <a:lnSpc>
          <a:spcPct val="90000"/>
        </a:lnSpc>
        <a:spcBef>
          <a:spcPts val="733"/>
        </a:spcBef>
        <a:buFont typeface="Arial" panose="020B0604020202020204" pitchFamily="34" charset="0"/>
        <a:buChar char="•"/>
        <a:defRPr sz="2400" kern="1200">
          <a:solidFill>
            <a:schemeClr val="tx1"/>
          </a:solidFill>
          <a:latin typeface="+mn-lt"/>
          <a:ea typeface="+mn-ea"/>
          <a:cs typeface="+mn-cs"/>
        </a:defRPr>
      </a:lvl3pPr>
      <a:lvl4pPr marL="2346946" indent="-335277" algn="l" defTabSz="1341112" rtl="0" eaLnBrk="1" latinLnBrk="0" hangingPunct="1">
        <a:lnSpc>
          <a:spcPct val="90000"/>
        </a:lnSpc>
        <a:spcBef>
          <a:spcPts val="733"/>
        </a:spcBef>
        <a:buFont typeface="Arial" panose="020B0604020202020204" pitchFamily="34" charset="0"/>
        <a:buChar char="•"/>
        <a:defRPr sz="2400" kern="1200">
          <a:solidFill>
            <a:schemeClr val="tx1"/>
          </a:solidFill>
          <a:latin typeface="+mn-lt"/>
          <a:ea typeface="+mn-ea"/>
          <a:cs typeface="+mn-cs"/>
        </a:defRPr>
      </a:lvl4pPr>
      <a:lvl5pPr marL="3017502" indent="-335277" algn="l" defTabSz="1341112" rtl="0" eaLnBrk="1" latinLnBrk="0" hangingPunct="1">
        <a:lnSpc>
          <a:spcPct val="90000"/>
        </a:lnSpc>
        <a:spcBef>
          <a:spcPts val="733"/>
        </a:spcBef>
        <a:buFont typeface="Arial" panose="020B0604020202020204" pitchFamily="34" charset="0"/>
        <a:buChar char="•"/>
        <a:defRPr sz="2400" kern="1200">
          <a:solidFill>
            <a:schemeClr val="tx1"/>
          </a:solidFill>
          <a:latin typeface="+mn-lt"/>
          <a:ea typeface="+mn-ea"/>
          <a:cs typeface="+mn-cs"/>
        </a:defRPr>
      </a:lvl5pPr>
      <a:lvl6pPr marL="3688057"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614"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168"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725"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12" rtl="0" eaLnBrk="1" latinLnBrk="0" hangingPunct="1">
        <a:defRPr sz="2640" kern="1200">
          <a:solidFill>
            <a:schemeClr val="tx1"/>
          </a:solidFill>
          <a:latin typeface="+mn-lt"/>
          <a:ea typeface="+mn-ea"/>
          <a:cs typeface="+mn-cs"/>
        </a:defRPr>
      </a:lvl1pPr>
      <a:lvl2pPr marL="670556" algn="l" defTabSz="1341112" rtl="0" eaLnBrk="1" latinLnBrk="0" hangingPunct="1">
        <a:defRPr sz="2640" kern="1200">
          <a:solidFill>
            <a:schemeClr val="tx1"/>
          </a:solidFill>
          <a:latin typeface="+mn-lt"/>
          <a:ea typeface="+mn-ea"/>
          <a:cs typeface="+mn-cs"/>
        </a:defRPr>
      </a:lvl2pPr>
      <a:lvl3pPr marL="1341112" algn="l" defTabSz="1341112" rtl="0" eaLnBrk="1" latinLnBrk="0" hangingPunct="1">
        <a:defRPr sz="2640" kern="1200">
          <a:solidFill>
            <a:schemeClr val="tx1"/>
          </a:solidFill>
          <a:latin typeface="+mn-lt"/>
          <a:ea typeface="+mn-ea"/>
          <a:cs typeface="+mn-cs"/>
        </a:defRPr>
      </a:lvl3pPr>
      <a:lvl4pPr marL="2011669" algn="l" defTabSz="1341112" rtl="0" eaLnBrk="1" latinLnBrk="0" hangingPunct="1">
        <a:defRPr sz="2640" kern="1200">
          <a:solidFill>
            <a:schemeClr val="tx1"/>
          </a:solidFill>
          <a:latin typeface="+mn-lt"/>
          <a:ea typeface="+mn-ea"/>
          <a:cs typeface="+mn-cs"/>
        </a:defRPr>
      </a:lvl4pPr>
      <a:lvl5pPr marL="2682222" algn="l" defTabSz="1341112" rtl="0" eaLnBrk="1" latinLnBrk="0" hangingPunct="1">
        <a:defRPr sz="2640" kern="1200">
          <a:solidFill>
            <a:schemeClr val="tx1"/>
          </a:solidFill>
          <a:latin typeface="+mn-lt"/>
          <a:ea typeface="+mn-ea"/>
          <a:cs typeface="+mn-cs"/>
        </a:defRPr>
      </a:lvl5pPr>
      <a:lvl6pPr marL="3352779" algn="l" defTabSz="1341112" rtl="0" eaLnBrk="1" latinLnBrk="0" hangingPunct="1">
        <a:defRPr sz="2640" kern="1200">
          <a:solidFill>
            <a:schemeClr val="tx1"/>
          </a:solidFill>
          <a:latin typeface="+mn-lt"/>
          <a:ea typeface="+mn-ea"/>
          <a:cs typeface="+mn-cs"/>
        </a:defRPr>
      </a:lvl6pPr>
      <a:lvl7pPr marL="4023334" algn="l" defTabSz="1341112" rtl="0" eaLnBrk="1" latinLnBrk="0" hangingPunct="1">
        <a:defRPr sz="2640" kern="1200">
          <a:solidFill>
            <a:schemeClr val="tx1"/>
          </a:solidFill>
          <a:latin typeface="+mn-lt"/>
          <a:ea typeface="+mn-ea"/>
          <a:cs typeface="+mn-cs"/>
        </a:defRPr>
      </a:lvl7pPr>
      <a:lvl8pPr marL="4693890" algn="l" defTabSz="1341112" rtl="0" eaLnBrk="1" latinLnBrk="0" hangingPunct="1">
        <a:defRPr sz="2640" kern="1200">
          <a:solidFill>
            <a:schemeClr val="tx1"/>
          </a:solidFill>
          <a:latin typeface="+mn-lt"/>
          <a:ea typeface="+mn-ea"/>
          <a:cs typeface="+mn-cs"/>
        </a:defRPr>
      </a:lvl8pPr>
      <a:lvl9pPr marL="5364446" algn="l" defTabSz="1341112" rtl="0" eaLnBrk="1" latinLnBrk="0" hangingPunct="1">
        <a:defRPr sz="2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userDrawn="1">
          <p15:clr>
            <a:srgbClr val="F26B43"/>
          </p15:clr>
        </p15:guide>
        <p15:guide id="2" pos="2448"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E6857A-2F83-4C9C-639F-8B21BC93191A}"/>
              </a:ext>
            </a:extLst>
          </p:cNvPr>
          <p:cNvSpPr>
            <a:spLocks noGrp="1"/>
          </p:cNvSpPr>
          <p:nvPr>
            <p:ph type="title"/>
          </p:nvPr>
        </p:nvSpPr>
        <p:spPr>
          <a:xfrm>
            <a:off x="534355" y="535524"/>
            <a:ext cx="6703695" cy="1371600"/>
          </a:xfrm>
          <a:prstGeom prst="rect">
            <a:avLst/>
          </a:prstGeom>
        </p:spPr>
        <p:txBody>
          <a:bodyPr vert="horz" lIns="91440" tIns="45720" rIns="91440" bIns="45720" rtlCol="0" anchor="t" anchorCtr="0">
            <a:normAutofit/>
          </a:bodyPr>
          <a:lstStyle/>
          <a:p>
            <a:r>
              <a:rPr lang="en-US" dirty="0"/>
              <a:t>Click to edit Master title style</a:t>
            </a:r>
          </a:p>
        </p:txBody>
      </p:sp>
      <p:sp>
        <p:nvSpPr>
          <p:cNvPr id="3" name="Text Placeholder 2">
            <a:extLst>
              <a:ext uri="{FF2B5EF4-FFF2-40B4-BE49-F238E27FC236}">
                <a16:creationId xmlns:a16="http://schemas.microsoft.com/office/drawing/2014/main" id="{92B5B7BB-C780-18D3-8584-C4678AD8B018}"/>
              </a:ext>
            </a:extLst>
          </p:cNvPr>
          <p:cNvSpPr>
            <a:spLocks noGrp="1"/>
          </p:cNvSpPr>
          <p:nvPr>
            <p:ph type="body" idx="1"/>
          </p:nvPr>
        </p:nvSpPr>
        <p:spPr>
          <a:xfrm>
            <a:off x="534355" y="2677584"/>
            <a:ext cx="6703695" cy="638196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Footer Placeholder 13">
            <a:extLst>
              <a:ext uri="{FF2B5EF4-FFF2-40B4-BE49-F238E27FC236}">
                <a16:creationId xmlns:a16="http://schemas.microsoft.com/office/drawing/2014/main" id="{4E28FE0C-9416-10FC-1848-A17E885A56E1}"/>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b="1">
                <a:solidFill>
                  <a:schemeClr val="accent2"/>
                </a:solidFill>
              </a:defRPr>
            </a:lvl1pPr>
          </a:lstStyle>
          <a:p>
            <a:r>
              <a:rPr lang="en-US" dirty="0"/>
              <a:t>State Advocacy Day</a:t>
            </a:r>
          </a:p>
        </p:txBody>
      </p:sp>
      <p:pic>
        <p:nvPicPr>
          <p:cNvPr id="16" name="Picture 15">
            <a:extLst>
              <a:ext uri="{FF2B5EF4-FFF2-40B4-BE49-F238E27FC236}">
                <a16:creationId xmlns:a16="http://schemas.microsoft.com/office/drawing/2014/main" id="{37A371AA-61B5-5462-4958-558DB42AEE0C}"/>
              </a:ext>
            </a:extLst>
          </p:cNvPr>
          <p:cNvPicPr>
            <a:picLocks noChangeAspect="1"/>
          </p:cNvPicPr>
          <p:nvPr userDrawn="1"/>
        </p:nvPicPr>
        <p:blipFill>
          <a:blip r:embed="rId4"/>
          <a:srcRect/>
          <a:stretch/>
        </p:blipFill>
        <p:spPr>
          <a:xfrm>
            <a:off x="534355" y="9413454"/>
            <a:ext cx="1572017" cy="354853"/>
          </a:xfrm>
          <a:prstGeom prst="rect">
            <a:avLst/>
          </a:prstGeom>
        </p:spPr>
      </p:pic>
    </p:spTree>
    <p:extLst>
      <p:ext uri="{BB962C8B-B14F-4D97-AF65-F5344CB8AC3E}">
        <p14:creationId xmlns:p14="http://schemas.microsoft.com/office/powerpoint/2010/main" val="3659042549"/>
      </p:ext>
    </p:extLst>
  </p:cSld>
  <p:clrMap bg1="lt1" tx1="dk1" bg2="lt2" tx2="dk2" accent1="accent1" accent2="accent2" accent3="accent3" accent4="accent4" accent5="accent5" accent6="accent6" hlink="hlink" folHlink="folHlink"/>
  <p:sldLayoutIdLst>
    <p:sldLayoutId id="2147483686" r:id="rId1"/>
  </p:sldLayoutIdLst>
  <p:hf sldNum="0" hdr="0" dt="0"/>
  <p:txStyles>
    <p:titleStyle>
      <a:lvl1pPr algn="l" defTabSz="1341112" rtl="0" eaLnBrk="1" latinLnBrk="0" hangingPunct="1">
        <a:lnSpc>
          <a:spcPct val="90000"/>
        </a:lnSpc>
        <a:spcBef>
          <a:spcPct val="0"/>
        </a:spcBef>
        <a:buNone/>
        <a:defRPr sz="4800" b="1" kern="1200">
          <a:solidFill>
            <a:schemeClr val="bg1"/>
          </a:solidFill>
          <a:latin typeface="+mn-lt"/>
          <a:ea typeface="+mj-ea"/>
          <a:cs typeface="+mj-cs"/>
        </a:defRPr>
      </a:lvl1pPr>
    </p:titleStyle>
    <p:bodyStyle>
      <a:lvl1pPr marL="335277" indent="-335277" algn="l" defTabSz="1341112" rtl="0" eaLnBrk="1" latinLnBrk="0" hangingPunct="1">
        <a:lnSpc>
          <a:spcPct val="90000"/>
        </a:lnSpc>
        <a:spcBef>
          <a:spcPts val="1467"/>
        </a:spcBef>
        <a:buFont typeface="Arial" panose="020B0604020202020204" pitchFamily="34" charset="0"/>
        <a:buChar char="•"/>
        <a:defRPr sz="2000" kern="1200">
          <a:solidFill>
            <a:schemeClr val="bg1"/>
          </a:solidFill>
          <a:latin typeface="+mn-lt"/>
          <a:ea typeface="+mn-ea"/>
          <a:cs typeface="+mn-cs"/>
        </a:defRPr>
      </a:lvl1pPr>
      <a:lvl2pPr marL="1005834" indent="-335277" algn="l" defTabSz="1341112" rtl="0" eaLnBrk="1" latinLnBrk="0" hangingPunct="1">
        <a:lnSpc>
          <a:spcPct val="90000"/>
        </a:lnSpc>
        <a:spcBef>
          <a:spcPts val="733"/>
        </a:spcBef>
        <a:buFont typeface="Arial" panose="020B0604020202020204" pitchFamily="34" charset="0"/>
        <a:buChar char="•"/>
        <a:defRPr sz="2000" kern="1200">
          <a:solidFill>
            <a:schemeClr val="bg1"/>
          </a:solidFill>
          <a:latin typeface="+mn-lt"/>
          <a:ea typeface="+mn-ea"/>
          <a:cs typeface="+mn-cs"/>
        </a:defRPr>
      </a:lvl2pPr>
      <a:lvl3pPr marL="1676390" indent="-335277" algn="l" defTabSz="1341112" rtl="0" eaLnBrk="1" latinLnBrk="0" hangingPunct="1">
        <a:lnSpc>
          <a:spcPct val="90000"/>
        </a:lnSpc>
        <a:spcBef>
          <a:spcPts val="733"/>
        </a:spcBef>
        <a:buFont typeface="Arial" panose="020B0604020202020204" pitchFamily="34" charset="0"/>
        <a:buChar char="•"/>
        <a:defRPr sz="2000" kern="1200">
          <a:solidFill>
            <a:schemeClr val="bg1"/>
          </a:solidFill>
          <a:latin typeface="+mn-lt"/>
          <a:ea typeface="+mn-ea"/>
          <a:cs typeface="+mn-cs"/>
        </a:defRPr>
      </a:lvl3pPr>
      <a:lvl4pPr marL="2346946" indent="-335277" algn="l" defTabSz="1341112" rtl="0" eaLnBrk="1" latinLnBrk="0" hangingPunct="1">
        <a:lnSpc>
          <a:spcPct val="90000"/>
        </a:lnSpc>
        <a:spcBef>
          <a:spcPts val="733"/>
        </a:spcBef>
        <a:buFont typeface="Arial" panose="020B0604020202020204" pitchFamily="34" charset="0"/>
        <a:buChar char="•"/>
        <a:defRPr sz="2000" kern="1200">
          <a:solidFill>
            <a:schemeClr val="bg1"/>
          </a:solidFill>
          <a:latin typeface="+mn-lt"/>
          <a:ea typeface="+mn-ea"/>
          <a:cs typeface="+mn-cs"/>
        </a:defRPr>
      </a:lvl4pPr>
      <a:lvl5pPr marL="3017502" indent="-335277" algn="l" defTabSz="1341112" rtl="0" eaLnBrk="1" latinLnBrk="0" hangingPunct="1">
        <a:lnSpc>
          <a:spcPct val="90000"/>
        </a:lnSpc>
        <a:spcBef>
          <a:spcPts val="733"/>
        </a:spcBef>
        <a:buFont typeface="Arial" panose="020B0604020202020204" pitchFamily="34" charset="0"/>
        <a:buChar char="•"/>
        <a:defRPr sz="2000" kern="1200">
          <a:solidFill>
            <a:schemeClr val="bg1"/>
          </a:solidFill>
          <a:latin typeface="+mn-lt"/>
          <a:ea typeface="+mn-ea"/>
          <a:cs typeface="+mn-cs"/>
        </a:defRPr>
      </a:lvl5pPr>
      <a:lvl6pPr marL="3688057"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614"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168"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725"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12" rtl="0" eaLnBrk="1" latinLnBrk="0" hangingPunct="1">
        <a:defRPr sz="2640" kern="1200">
          <a:solidFill>
            <a:schemeClr val="tx1"/>
          </a:solidFill>
          <a:latin typeface="+mn-lt"/>
          <a:ea typeface="+mn-ea"/>
          <a:cs typeface="+mn-cs"/>
        </a:defRPr>
      </a:lvl1pPr>
      <a:lvl2pPr marL="670556" algn="l" defTabSz="1341112" rtl="0" eaLnBrk="1" latinLnBrk="0" hangingPunct="1">
        <a:defRPr sz="2640" kern="1200">
          <a:solidFill>
            <a:schemeClr val="tx1"/>
          </a:solidFill>
          <a:latin typeface="+mn-lt"/>
          <a:ea typeface="+mn-ea"/>
          <a:cs typeface="+mn-cs"/>
        </a:defRPr>
      </a:lvl2pPr>
      <a:lvl3pPr marL="1341112" algn="l" defTabSz="1341112" rtl="0" eaLnBrk="1" latinLnBrk="0" hangingPunct="1">
        <a:defRPr sz="2640" kern="1200">
          <a:solidFill>
            <a:schemeClr val="tx1"/>
          </a:solidFill>
          <a:latin typeface="+mn-lt"/>
          <a:ea typeface="+mn-ea"/>
          <a:cs typeface="+mn-cs"/>
        </a:defRPr>
      </a:lvl3pPr>
      <a:lvl4pPr marL="2011669" algn="l" defTabSz="1341112" rtl="0" eaLnBrk="1" latinLnBrk="0" hangingPunct="1">
        <a:defRPr sz="2640" kern="1200">
          <a:solidFill>
            <a:schemeClr val="tx1"/>
          </a:solidFill>
          <a:latin typeface="+mn-lt"/>
          <a:ea typeface="+mn-ea"/>
          <a:cs typeface="+mn-cs"/>
        </a:defRPr>
      </a:lvl4pPr>
      <a:lvl5pPr marL="2682222" algn="l" defTabSz="1341112" rtl="0" eaLnBrk="1" latinLnBrk="0" hangingPunct="1">
        <a:defRPr sz="2640" kern="1200">
          <a:solidFill>
            <a:schemeClr val="tx1"/>
          </a:solidFill>
          <a:latin typeface="+mn-lt"/>
          <a:ea typeface="+mn-ea"/>
          <a:cs typeface="+mn-cs"/>
        </a:defRPr>
      </a:lvl5pPr>
      <a:lvl6pPr marL="3352779" algn="l" defTabSz="1341112" rtl="0" eaLnBrk="1" latinLnBrk="0" hangingPunct="1">
        <a:defRPr sz="2640" kern="1200">
          <a:solidFill>
            <a:schemeClr val="tx1"/>
          </a:solidFill>
          <a:latin typeface="+mn-lt"/>
          <a:ea typeface="+mn-ea"/>
          <a:cs typeface="+mn-cs"/>
        </a:defRPr>
      </a:lvl6pPr>
      <a:lvl7pPr marL="4023334" algn="l" defTabSz="1341112" rtl="0" eaLnBrk="1" latinLnBrk="0" hangingPunct="1">
        <a:defRPr sz="2640" kern="1200">
          <a:solidFill>
            <a:schemeClr val="tx1"/>
          </a:solidFill>
          <a:latin typeface="+mn-lt"/>
          <a:ea typeface="+mn-ea"/>
          <a:cs typeface="+mn-cs"/>
        </a:defRPr>
      </a:lvl7pPr>
      <a:lvl8pPr marL="4693890" algn="l" defTabSz="1341112" rtl="0" eaLnBrk="1" latinLnBrk="0" hangingPunct="1">
        <a:defRPr sz="2640" kern="1200">
          <a:solidFill>
            <a:schemeClr val="tx1"/>
          </a:solidFill>
          <a:latin typeface="+mn-lt"/>
          <a:ea typeface="+mn-ea"/>
          <a:cs typeface="+mn-cs"/>
        </a:defRPr>
      </a:lvl8pPr>
      <a:lvl9pPr marL="5364446" algn="l" defTabSz="1341112" rtl="0" eaLnBrk="1" latinLnBrk="0" hangingPunct="1">
        <a:defRPr sz="2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userDrawn="1">
          <p15:clr>
            <a:srgbClr val="F26B43"/>
          </p15:clr>
        </p15:guide>
        <p15:guide id="2" pos="2448"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E6857A-2F83-4C9C-639F-8B21BC93191A}"/>
              </a:ext>
            </a:extLst>
          </p:cNvPr>
          <p:cNvSpPr>
            <a:spLocks noGrp="1"/>
          </p:cNvSpPr>
          <p:nvPr>
            <p:ph type="title"/>
          </p:nvPr>
        </p:nvSpPr>
        <p:spPr>
          <a:xfrm>
            <a:off x="534355" y="535524"/>
            <a:ext cx="6703695" cy="1140876"/>
          </a:xfrm>
          <a:prstGeom prst="rect">
            <a:avLst/>
          </a:prstGeom>
        </p:spPr>
        <p:txBody>
          <a:bodyPr vert="horz" lIns="91440" tIns="45720" rIns="91440" bIns="45720" rtlCol="0" anchor="t" anchorCtr="0">
            <a:normAutofit/>
          </a:bodyPr>
          <a:lstStyle/>
          <a:p>
            <a:r>
              <a:rPr lang="en-US" dirty="0"/>
              <a:t>Click to edit Master title style</a:t>
            </a:r>
          </a:p>
        </p:txBody>
      </p:sp>
      <p:sp>
        <p:nvSpPr>
          <p:cNvPr id="3" name="Text Placeholder 2">
            <a:extLst>
              <a:ext uri="{FF2B5EF4-FFF2-40B4-BE49-F238E27FC236}">
                <a16:creationId xmlns:a16="http://schemas.microsoft.com/office/drawing/2014/main" id="{92B5B7BB-C780-18D3-8584-C4678AD8B018}"/>
              </a:ext>
            </a:extLst>
          </p:cNvPr>
          <p:cNvSpPr>
            <a:spLocks noGrp="1"/>
          </p:cNvSpPr>
          <p:nvPr>
            <p:ph type="body" idx="1"/>
          </p:nvPr>
        </p:nvSpPr>
        <p:spPr>
          <a:xfrm>
            <a:off x="534355" y="1828800"/>
            <a:ext cx="6703695" cy="7230746"/>
          </a:xfrm>
          <a:prstGeom prst="rect">
            <a:avLst/>
          </a:prstGeom>
        </p:spPr>
        <p:txBody>
          <a:bodyPr vert="horz" lIns="91440" tIns="45720" rIns="91440" bIns="45720" numCol="2" spcCol="45720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
        <p:nvSpPr>
          <p:cNvPr id="12" name="Footer Placeholder 11">
            <a:extLst>
              <a:ext uri="{FF2B5EF4-FFF2-40B4-BE49-F238E27FC236}">
                <a16:creationId xmlns:a16="http://schemas.microsoft.com/office/drawing/2014/main" id="{22E6CB51-48EF-A0EE-D1E9-1B64F5E3073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b="1">
                <a:solidFill>
                  <a:schemeClr val="accent2"/>
                </a:solidFill>
              </a:defRPr>
            </a:lvl1pPr>
          </a:lstStyle>
          <a:p>
            <a:r>
              <a:rPr lang="en-US" dirty="0"/>
              <a:t>State Advocacy Day</a:t>
            </a:r>
          </a:p>
        </p:txBody>
      </p:sp>
      <p:pic>
        <p:nvPicPr>
          <p:cNvPr id="13" name="Picture 12">
            <a:extLst>
              <a:ext uri="{FF2B5EF4-FFF2-40B4-BE49-F238E27FC236}">
                <a16:creationId xmlns:a16="http://schemas.microsoft.com/office/drawing/2014/main" id="{D897ED0E-4F37-97CC-AABD-872C967AA642}"/>
              </a:ext>
            </a:extLst>
          </p:cNvPr>
          <p:cNvPicPr>
            <a:picLocks noChangeAspect="1"/>
          </p:cNvPicPr>
          <p:nvPr userDrawn="1"/>
        </p:nvPicPr>
        <p:blipFill>
          <a:blip r:embed="rId5"/>
          <a:srcRect/>
          <a:stretch/>
        </p:blipFill>
        <p:spPr>
          <a:xfrm>
            <a:off x="534355" y="9413455"/>
            <a:ext cx="1572017" cy="354852"/>
          </a:xfrm>
          <a:prstGeom prst="rect">
            <a:avLst/>
          </a:prstGeom>
        </p:spPr>
      </p:pic>
    </p:spTree>
    <p:extLst>
      <p:ext uri="{BB962C8B-B14F-4D97-AF65-F5344CB8AC3E}">
        <p14:creationId xmlns:p14="http://schemas.microsoft.com/office/powerpoint/2010/main" val="3501144623"/>
      </p:ext>
    </p:extLst>
  </p:cSld>
  <p:clrMap bg1="lt1" tx1="dk1" bg2="lt2" tx2="dk2" accent1="accent1" accent2="accent2" accent3="accent3" accent4="accent4" accent5="accent5" accent6="accent6" hlink="hlink" folHlink="folHlink"/>
  <p:sldLayoutIdLst>
    <p:sldLayoutId id="2147483705" r:id="rId1"/>
    <p:sldLayoutId id="2147483706" r:id="rId2"/>
  </p:sldLayoutIdLst>
  <p:hf sldNum="0" hdr="0" dt="0"/>
  <p:txStyles>
    <p:titleStyle>
      <a:lvl1pPr algn="l" defTabSz="1341112" rtl="0" eaLnBrk="1" latinLnBrk="0" hangingPunct="1">
        <a:lnSpc>
          <a:spcPct val="90000"/>
        </a:lnSpc>
        <a:spcBef>
          <a:spcPct val="0"/>
        </a:spcBef>
        <a:buNone/>
        <a:defRPr sz="2800" b="1" kern="1200">
          <a:solidFill>
            <a:schemeClr val="tx1"/>
          </a:solidFill>
          <a:latin typeface="+mn-lt"/>
          <a:ea typeface="+mj-ea"/>
          <a:cs typeface="+mj-cs"/>
        </a:defRPr>
      </a:lvl1pPr>
    </p:titleStyle>
    <p:bodyStyle>
      <a:lvl1pPr marL="0" indent="0" algn="l" defTabSz="1341112" rtl="0" eaLnBrk="1" latinLnBrk="0" hangingPunct="1">
        <a:lnSpc>
          <a:spcPts val="1480"/>
        </a:lnSpc>
        <a:spcBef>
          <a:spcPts val="300"/>
        </a:spcBef>
        <a:spcAft>
          <a:spcPts val="300"/>
        </a:spcAft>
        <a:buFont typeface="Arial" panose="020B0604020202020204" pitchFamily="34" charset="0"/>
        <a:buNone/>
        <a:defRPr sz="1130" kern="1200">
          <a:solidFill>
            <a:srgbClr val="000000"/>
          </a:solidFill>
          <a:latin typeface="+mj-lt"/>
          <a:ea typeface="+mn-ea"/>
          <a:cs typeface="+mn-cs"/>
        </a:defRPr>
      </a:lvl1pPr>
      <a:lvl2pPr marL="7938" indent="0" algn="l" defTabSz="1341112" rtl="0" eaLnBrk="1" latinLnBrk="0" hangingPunct="1">
        <a:lnSpc>
          <a:spcPts val="1480"/>
        </a:lnSpc>
        <a:spcBef>
          <a:spcPts val="600"/>
        </a:spcBef>
        <a:spcAft>
          <a:spcPts val="600"/>
        </a:spcAft>
        <a:buFont typeface="Arial" panose="020B0604020202020204" pitchFamily="34" charset="0"/>
        <a:buNone/>
        <a:tabLst/>
        <a:defRPr sz="1330" b="1" kern="1200">
          <a:solidFill>
            <a:schemeClr val="accent6"/>
          </a:solidFill>
          <a:latin typeface="+mn-lt"/>
          <a:ea typeface="+mn-ea"/>
          <a:cs typeface="+mn-cs"/>
        </a:defRPr>
      </a:lvl2pPr>
      <a:lvl3pPr marL="7938" indent="0" algn="l" defTabSz="1341112" rtl="0" eaLnBrk="1" latinLnBrk="0" hangingPunct="1">
        <a:lnSpc>
          <a:spcPts val="1480"/>
        </a:lnSpc>
        <a:spcBef>
          <a:spcPts val="300"/>
        </a:spcBef>
        <a:spcAft>
          <a:spcPts val="300"/>
        </a:spcAft>
        <a:buFont typeface="Arial" panose="020B0604020202020204" pitchFamily="34" charset="0"/>
        <a:buNone/>
        <a:tabLst/>
        <a:defRPr sz="1130" b="1" kern="1200">
          <a:solidFill>
            <a:schemeClr val="tx1"/>
          </a:solidFill>
          <a:latin typeface="+mn-lt"/>
          <a:ea typeface="+mn-ea"/>
          <a:cs typeface="+mn-cs"/>
        </a:defRPr>
      </a:lvl3pPr>
      <a:lvl4pPr marL="7938" indent="0" algn="l" defTabSz="1341112" rtl="0" eaLnBrk="1" latinLnBrk="0" hangingPunct="1">
        <a:lnSpc>
          <a:spcPts val="1480"/>
        </a:lnSpc>
        <a:spcBef>
          <a:spcPts val="300"/>
        </a:spcBef>
        <a:spcAft>
          <a:spcPts val="300"/>
        </a:spcAft>
        <a:buFont typeface="Arial" panose="020B0604020202020204" pitchFamily="34" charset="0"/>
        <a:buNone/>
        <a:tabLst/>
        <a:defRPr sz="1130" i="1" kern="1200">
          <a:solidFill>
            <a:srgbClr val="000000"/>
          </a:solidFill>
          <a:latin typeface="+mj-lt"/>
          <a:ea typeface="+mn-ea"/>
          <a:cs typeface="+mn-cs"/>
        </a:defRPr>
      </a:lvl4pPr>
      <a:lvl5pPr marL="133350" indent="-133350" algn="l" defTabSz="1341112" rtl="0" eaLnBrk="1" latinLnBrk="0" hangingPunct="1">
        <a:lnSpc>
          <a:spcPts val="1480"/>
        </a:lnSpc>
        <a:spcBef>
          <a:spcPts val="300"/>
        </a:spcBef>
        <a:spcAft>
          <a:spcPts val="300"/>
        </a:spcAft>
        <a:buClr>
          <a:schemeClr val="accent6"/>
        </a:buClr>
        <a:buFont typeface="Arial" panose="020B0604020202020204" pitchFamily="34" charset="0"/>
        <a:buChar char="•"/>
        <a:tabLst/>
        <a:defRPr sz="1130" kern="1200">
          <a:solidFill>
            <a:srgbClr val="000000"/>
          </a:solidFill>
          <a:latin typeface="+mj-lt"/>
          <a:ea typeface="+mn-ea"/>
          <a:cs typeface="+mn-cs"/>
        </a:defRPr>
      </a:lvl5pPr>
      <a:lvl6pPr marL="303213" indent="-144463" algn="l" defTabSz="1341112" rtl="0" eaLnBrk="1" latinLnBrk="0" hangingPunct="1">
        <a:lnSpc>
          <a:spcPts val="1480"/>
        </a:lnSpc>
        <a:spcBef>
          <a:spcPts val="300"/>
        </a:spcBef>
        <a:spcAft>
          <a:spcPts val="300"/>
        </a:spcAft>
        <a:buClr>
          <a:schemeClr val="accent6"/>
        </a:buClr>
        <a:buFont typeface="System Font Regular"/>
        <a:buChar char="–"/>
        <a:tabLst/>
        <a:defRPr sz="1130" kern="1200">
          <a:solidFill>
            <a:srgbClr val="000000"/>
          </a:solidFill>
          <a:latin typeface="+mj-lt"/>
          <a:ea typeface="+mn-ea"/>
          <a:cs typeface="+mn-cs"/>
        </a:defRPr>
      </a:lvl6pPr>
      <a:lvl7pPr marL="236538" indent="-228600" algn="l" defTabSz="1341112" rtl="0" eaLnBrk="1" latinLnBrk="0" hangingPunct="1">
        <a:lnSpc>
          <a:spcPts val="1480"/>
        </a:lnSpc>
        <a:spcBef>
          <a:spcPts val="300"/>
        </a:spcBef>
        <a:spcAft>
          <a:spcPts val="300"/>
        </a:spcAft>
        <a:buFont typeface="+mj-lt"/>
        <a:buAutoNum type="arabicPeriod"/>
        <a:tabLst/>
        <a:defRPr sz="1130" kern="1200">
          <a:solidFill>
            <a:srgbClr val="000000"/>
          </a:solidFill>
          <a:latin typeface="+mj-lt"/>
          <a:ea typeface="+mn-ea"/>
          <a:cs typeface="+mn-cs"/>
        </a:defRPr>
      </a:lvl7pPr>
      <a:lvl8pPr marL="244475" indent="0" algn="l" defTabSz="1341112" rtl="0" eaLnBrk="1" latinLnBrk="0" hangingPunct="1">
        <a:lnSpc>
          <a:spcPts val="1480"/>
        </a:lnSpc>
        <a:spcBef>
          <a:spcPts val="300"/>
        </a:spcBef>
        <a:spcAft>
          <a:spcPts val="300"/>
        </a:spcAft>
        <a:buFont typeface="Arial" panose="020B0604020202020204" pitchFamily="34" charset="0"/>
        <a:buNone/>
        <a:tabLst/>
        <a:defRPr sz="1130" kern="1200">
          <a:solidFill>
            <a:schemeClr val="accent6"/>
          </a:solidFill>
          <a:latin typeface="+mn-lt"/>
          <a:ea typeface="+mn-ea"/>
          <a:cs typeface="+mn-cs"/>
        </a:defRPr>
      </a:lvl8pPr>
      <a:lvl9pPr marL="7938" indent="0" algn="l" defTabSz="1341112" rtl="0" eaLnBrk="1" latinLnBrk="0" hangingPunct="1">
        <a:lnSpc>
          <a:spcPts val="1480"/>
        </a:lnSpc>
        <a:spcBef>
          <a:spcPts val="300"/>
        </a:spcBef>
        <a:spcAft>
          <a:spcPts val="300"/>
        </a:spcAft>
        <a:buFont typeface="Arial" panose="020B0604020202020204" pitchFamily="34" charset="0"/>
        <a:buNone/>
        <a:tabLst/>
        <a:defRPr sz="1130" u="sng" kern="1200">
          <a:solidFill>
            <a:schemeClr val="accent5"/>
          </a:solidFill>
          <a:latin typeface="+mj-lt"/>
          <a:ea typeface="+mn-ea"/>
          <a:cs typeface="+mn-cs"/>
        </a:defRPr>
      </a:lvl9pPr>
    </p:bodyStyle>
    <p:otherStyle>
      <a:defPPr>
        <a:defRPr lang="en-US"/>
      </a:defPPr>
      <a:lvl1pPr marL="0" algn="l" defTabSz="1341112" rtl="0" eaLnBrk="1" latinLnBrk="0" hangingPunct="1">
        <a:defRPr sz="2640" kern="1200">
          <a:solidFill>
            <a:schemeClr val="tx1"/>
          </a:solidFill>
          <a:latin typeface="+mn-lt"/>
          <a:ea typeface="+mn-ea"/>
          <a:cs typeface="+mn-cs"/>
        </a:defRPr>
      </a:lvl1pPr>
      <a:lvl2pPr marL="670556" algn="l" defTabSz="1341112" rtl="0" eaLnBrk="1" latinLnBrk="0" hangingPunct="1">
        <a:defRPr sz="2640" kern="1200">
          <a:solidFill>
            <a:schemeClr val="tx1"/>
          </a:solidFill>
          <a:latin typeface="+mn-lt"/>
          <a:ea typeface="+mn-ea"/>
          <a:cs typeface="+mn-cs"/>
        </a:defRPr>
      </a:lvl2pPr>
      <a:lvl3pPr marL="1341112" algn="l" defTabSz="1341112" rtl="0" eaLnBrk="1" latinLnBrk="0" hangingPunct="1">
        <a:defRPr sz="2640" kern="1200">
          <a:solidFill>
            <a:schemeClr val="tx1"/>
          </a:solidFill>
          <a:latin typeface="+mn-lt"/>
          <a:ea typeface="+mn-ea"/>
          <a:cs typeface="+mn-cs"/>
        </a:defRPr>
      </a:lvl3pPr>
      <a:lvl4pPr marL="2011669" algn="l" defTabSz="1341112" rtl="0" eaLnBrk="1" latinLnBrk="0" hangingPunct="1">
        <a:defRPr sz="2640" kern="1200">
          <a:solidFill>
            <a:schemeClr val="tx1"/>
          </a:solidFill>
          <a:latin typeface="+mn-lt"/>
          <a:ea typeface="+mn-ea"/>
          <a:cs typeface="+mn-cs"/>
        </a:defRPr>
      </a:lvl4pPr>
      <a:lvl5pPr marL="2682222" algn="l" defTabSz="1341112" rtl="0" eaLnBrk="1" latinLnBrk="0" hangingPunct="1">
        <a:defRPr sz="2640" kern="1200">
          <a:solidFill>
            <a:schemeClr val="tx1"/>
          </a:solidFill>
          <a:latin typeface="+mn-lt"/>
          <a:ea typeface="+mn-ea"/>
          <a:cs typeface="+mn-cs"/>
        </a:defRPr>
      </a:lvl5pPr>
      <a:lvl6pPr marL="3352779" algn="l" defTabSz="1341112" rtl="0" eaLnBrk="1" latinLnBrk="0" hangingPunct="1">
        <a:defRPr sz="2640" kern="1200">
          <a:solidFill>
            <a:schemeClr val="tx1"/>
          </a:solidFill>
          <a:latin typeface="+mn-lt"/>
          <a:ea typeface="+mn-ea"/>
          <a:cs typeface="+mn-cs"/>
        </a:defRPr>
      </a:lvl6pPr>
      <a:lvl7pPr marL="4023334" algn="l" defTabSz="1341112" rtl="0" eaLnBrk="1" latinLnBrk="0" hangingPunct="1">
        <a:defRPr sz="2640" kern="1200">
          <a:solidFill>
            <a:schemeClr val="tx1"/>
          </a:solidFill>
          <a:latin typeface="+mn-lt"/>
          <a:ea typeface="+mn-ea"/>
          <a:cs typeface="+mn-cs"/>
        </a:defRPr>
      </a:lvl7pPr>
      <a:lvl8pPr marL="4693890" algn="l" defTabSz="1341112" rtl="0" eaLnBrk="1" latinLnBrk="0" hangingPunct="1">
        <a:defRPr sz="2640" kern="1200">
          <a:solidFill>
            <a:schemeClr val="tx1"/>
          </a:solidFill>
          <a:latin typeface="+mn-lt"/>
          <a:ea typeface="+mn-ea"/>
          <a:cs typeface="+mn-cs"/>
        </a:defRPr>
      </a:lvl8pPr>
      <a:lvl9pPr marL="5364446" algn="l" defTabSz="1341112" rtl="0" eaLnBrk="1" latinLnBrk="0" hangingPunct="1">
        <a:defRPr sz="2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userDrawn="1">
          <p15:clr>
            <a:srgbClr val="F26B43"/>
          </p15:clr>
        </p15:guide>
        <p15:guide id="2" pos="2448" userDrawn="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E6857A-2F83-4C9C-639F-8B21BC93191A}"/>
              </a:ext>
            </a:extLst>
          </p:cNvPr>
          <p:cNvSpPr>
            <a:spLocks noGrp="1"/>
          </p:cNvSpPr>
          <p:nvPr>
            <p:ph type="title"/>
          </p:nvPr>
        </p:nvSpPr>
        <p:spPr>
          <a:xfrm>
            <a:off x="534355" y="535524"/>
            <a:ext cx="6703695" cy="1140876"/>
          </a:xfrm>
          <a:prstGeom prst="rect">
            <a:avLst/>
          </a:prstGeom>
        </p:spPr>
        <p:txBody>
          <a:bodyPr vert="horz" lIns="91440" tIns="45720" rIns="91440" bIns="45720" rtlCol="0" anchor="t" anchorCtr="0">
            <a:normAutofit/>
          </a:bodyPr>
          <a:lstStyle/>
          <a:p>
            <a:r>
              <a:rPr lang="en-US" dirty="0"/>
              <a:t>Click to edit Master title style</a:t>
            </a:r>
          </a:p>
        </p:txBody>
      </p:sp>
      <p:sp>
        <p:nvSpPr>
          <p:cNvPr id="3" name="Text Placeholder 2">
            <a:extLst>
              <a:ext uri="{FF2B5EF4-FFF2-40B4-BE49-F238E27FC236}">
                <a16:creationId xmlns:a16="http://schemas.microsoft.com/office/drawing/2014/main" id="{92B5B7BB-C780-18D3-8584-C4678AD8B018}"/>
              </a:ext>
            </a:extLst>
          </p:cNvPr>
          <p:cNvSpPr>
            <a:spLocks noGrp="1"/>
          </p:cNvSpPr>
          <p:nvPr>
            <p:ph type="body" idx="1"/>
          </p:nvPr>
        </p:nvSpPr>
        <p:spPr>
          <a:xfrm>
            <a:off x="534355" y="1828800"/>
            <a:ext cx="6703695" cy="7230746"/>
          </a:xfrm>
          <a:prstGeom prst="rect">
            <a:avLst/>
          </a:prstGeom>
        </p:spPr>
        <p:txBody>
          <a:bodyPr vert="horz" lIns="91440" tIns="45720" rIns="91440" bIns="45720" numCol="2" spcCol="45720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
        <p:nvSpPr>
          <p:cNvPr id="12" name="Footer Placeholder 11">
            <a:extLst>
              <a:ext uri="{FF2B5EF4-FFF2-40B4-BE49-F238E27FC236}">
                <a16:creationId xmlns:a16="http://schemas.microsoft.com/office/drawing/2014/main" id="{22E6CB51-48EF-A0EE-D1E9-1B64F5E3073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b="1">
                <a:solidFill>
                  <a:schemeClr val="accent2"/>
                </a:solidFill>
              </a:defRPr>
            </a:lvl1pPr>
          </a:lstStyle>
          <a:p>
            <a:r>
              <a:rPr lang="en-US" dirty="0"/>
              <a:t>State Advocacy Day</a:t>
            </a:r>
          </a:p>
        </p:txBody>
      </p:sp>
      <p:pic>
        <p:nvPicPr>
          <p:cNvPr id="13" name="Picture 12">
            <a:extLst>
              <a:ext uri="{FF2B5EF4-FFF2-40B4-BE49-F238E27FC236}">
                <a16:creationId xmlns:a16="http://schemas.microsoft.com/office/drawing/2014/main" id="{D897ED0E-4F37-97CC-AABD-872C967AA642}"/>
              </a:ext>
            </a:extLst>
          </p:cNvPr>
          <p:cNvPicPr>
            <a:picLocks noChangeAspect="1"/>
          </p:cNvPicPr>
          <p:nvPr userDrawn="1"/>
        </p:nvPicPr>
        <p:blipFill>
          <a:blip r:embed="rId5"/>
          <a:srcRect/>
          <a:stretch/>
        </p:blipFill>
        <p:spPr>
          <a:xfrm>
            <a:off x="534357" y="9413455"/>
            <a:ext cx="1572012" cy="354852"/>
          </a:xfrm>
          <a:prstGeom prst="rect">
            <a:avLst/>
          </a:prstGeom>
        </p:spPr>
      </p:pic>
    </p:spTree>
    <p:extLst>
      <p:ext uri="{BB962C8B-B14F-4D97-AF65-F5344CB8AC3E}">
        <p14:creationId xmlns:p14="http://schemas.microsoft.com/office/powerpoint/2010/main" val="3057667984"/>
      </p:ext>
    </p:extLst>
  </p:cSld>
  <p:clrMap bg1="lt1" tx1="dk1" bg2="lt2" tx2="dk2" accent1="accent1" accent2="accent2" accent3="accent3" accent4="accent4" accent5="accent5" accent6="accent6" hlink="hlink" folHlink="folHlink"/>
  <p:sldLayoutIdLst>
    <p:sldLayoutId id="2147483733" r:id="rId1"/>
    <p:sldLayoutId id="2147483734" r:id="rId2"/>
  </p:sldLayoutIdLst>
  <p:hf sldNum="0" hdr="0" dt="0"/>
  <p:txStyles>
    <p:titleStyle>
      <a:lvl1pPr algn="l" defTabSz="1341112" rtl="0" eaLnBrk="1" latinLnBrk="0" hangingPunct="1">
        <a:lnSpc>
          <a:spcPct val="90000"/>
        </a:lnSpc>
        <a:spcBef>
          <a:spcPct val="0"/>
        </a:spcBef>
        <a:buNone/>
        <a:defRPr sz="2800" b="1" kern="1200">
          <a:solidFill>
            <a:schemeClr val="bg1"/>
          </a:solidFill>
          <a:latin typeface="+mn-lt"/>
          <a:ea typeface="+mj-ea"/>
          <a:cs typeface="+mj-cs"/>
        </a:defRPr>
      </a:lvl1pPr>
    </p:titleStyle>
    <p:bodyStyle>
      <a:lvl1pPr marL="0" indent="0" algn="l" defTabSz="1341112" rtl="0" eaLnBrk="1" latinLnBrk="0" hangingPunct="1">
        <a:lnSpc>
          <a:spcPts val="1480"/>
        </a:lnSpc>
        <a:spcBef>
          <a:spcPts val="300"/>
        </a:spcBef>
        <a:spcAft>
          <a:spcPts val="300"/>
        </a:spcAft>
        <a:buFont typeface="Arial" panose="020B0604020202020204" pitchFamily="34" charset="0"/>
        <a:buNone/>
        <a:defRPr sz="1130" kern="1200">
          <a:solidFill>
            <a:schemeClr val="bg1"/>
          </a:solidFill>
          <a:latin typeface="+mj-lt"/>
          <a:ea typeface="+mn-ea"/>
          <a:cs typeface="+mn-cs"/>
        </a:defRPr>
      </a:lvl1pPr>
      <a:lvl2pPr marL="7938" indent="0" algn="l" defTabSz="1341112" rtl="0" eaLnBrk="1" latinLnBrk="0" hangingPunct="1">
        <a:lnSpc>
          <a:spcPts val="1480"/>
        </a:lnSpc>
        <a:spcBef>
          <a:spcPts val="600"/>
        </a:spcBef>
        <a:spcAft>
          <a:spcPts val="600"/>
        </a:spcAft>
        <a:buFont typeface="Arial" panose="020B0604020202020204" pitchFamily="34" charset="0"/>
        <a:buNone/>
        <a:tabLst/>
        <a:defRPr sz="1330" b="1" kern="1200">
          <a:solidFill>
            <a:schemeClr val="accent6"/>
          </a:solidFill>
          <a:latin typeface="+mn-lt"/>
          <a:ea typeface="+mn-ea"/>
          <a:cs typeface="+mn-cs"/>
        </a:defRPr>
      </a:lvl2pPr>
      <a:lvl3pPr marL="7938" indent="0" algn="l" defTabSz="1341112" rtl="0" eaLnBrk="1" latinLnBrk="0" hangingPunct="1">
        <a:lnSpc>
          <a:spcPts val="1480"/>
        </a:lnSpc>
        <a:spcBef>
          <a:spcPts val="300"/>
        </a:spcBef>
        <a:spcAft>
          <a:spcPts val="300"/>
        </a:spcAft>
        <a:buFont typeface="Arial" panose="020B0604020202020204" pitchFamily="34" charset="0"/>
        <a:buNone/>
        <a:tabLst/>
        <a:defRPr sz="1130" b="1" kern="1200">
          <a:solidFill>
            <a:schemeClr val="bg1"/>
          </a:solidFill>
          <a:latin typeface="+mn-lt"/>
          <a:ea typeface="+mn-ea"/>
          <a:cs typeface="+mn-cs"/>
        </a:defRPr>
      </a:lvl3pPr>
      <a:lvl4pPr marL="7938" indent="0" algn="l" defTabSz="1341112" rtl="0" eaLnBrk="1" latinLnBrk="0" hangingPunct="1">
        <a:lnSpc>
          <a:spcPts val="1480"/>
        </a:lnSpc>
        <a:spcBef>
          <a:spcPts val="300"/>
        </a:spcBef>
        <a:spcAft>
          <a:spcPts val="300"/>
        </a:spcAft>
        <a:buFont typeface="Arial" panose="020B0604020202020204" pitchFamily="34" charset="0"/>
        <a:buNone/>
        <a:tabLst/>
        <a:defRPr sz="1130" i="1" kern="1200">
          <a:solidFill>
            <a:schemeClr val="bg1"/>
          </a:solidFill>
          <a:latin typeface="+mj-lt"/>
          <a:ea typeface="+mn-ea"/>
          <a:cs typeface="+mn-cs"/>
        </a:defRPr>
      </a:lvl4pPr>
      <a:lvl5pPr marL="133350" indent="-133350" algn="l" defTabSz="1341112" rtl="0" eaLnBrk="1" latinLnBrk="0" hangingPunct="1">
        <a:lnSpc>
          <a:spcPts val="1480"/>
        </a:lnSpc>
        <a:spcBef>
          <a:spcPts val="300"/>
        </a:spcBef>
        <a:spcAft>
          <a:spcPts val="300"/>
        </a:spcAft>
        <a:buClr>
          <a:schemeClr val="accent6"/>
        </a:buClr>
        <a:buFont typeface="Arial" panose="020B0604020202020204" pitchFamily="34" charset="0"/>
        <a:buChar char="•"/>
        <a:tabLst/>
        <a:defRPr sz="1130" kern="1200">
          <a:solidFill>
            <a:schemeClr val="bg1"/>
          </a:solidFill>
          <a:latin typeface="+mj-lt"/>
          <a:ea typeface="+mn-ea"/>
          <a:cs typeface="+mn-cs"/>
        </a:defRPr>
      </a:lvl5pPr>
      <a:lvl6pPr marL="303213" indent="-144463" algn="l" defTabSz="1341112" rtl="0" eaLnBrk="1" latinLnBrk="0" hangingPunct="1">
        <a:lnSpc>
          <a:spcPts val="1480"/>
        </a:lnSpc>
        <a:spcBef>
          <a:spcPts val="300"/>
        </a:spcBef>
        <a:spcAft>
          <a:spcPts val="300"/>
        </a:spcAft>
        <a:buClr>
          <a:schemeClr val="accent6"/>
        </a:buClr>
        <a:buFont typeface="System Font Regular"/>
        <a:buChar char="–"/>
        <a:tabLst/>
        <a:defRPr sz="1130" kern="1200">
          <a:solidFill>
            <a:schemeClr val="bg1"/>
          </a:solidFill>
          <a:latin typeface="+mj-lt"/>
          <a:ea typeface="+mn-ea"/>
          <a:cs typeface="+mn-cs"/>
        </a:defRPr>
      </a:lvl6pPr>
      <a:lvl7pPr marL="236538" indent="-228600" algn="l" defTabSz="1341112" rtl="0" eaLnBrk="1" latinLnBrk="0" hangingPunct="1">
        <a:lnSpc>
          <a:spcPts val="1480"/>
        </a:lnSpc>
        <a:spcBef>
          <a:spcPts val="300"/>
        </a:spcBef>
        <a:spcAft>
          <a:spcPts val="300"/>
        </a:spcAft>
        <a:buFont typeface="+mj-lt"/>
        <a:buAutoNum type="arabicPeriod"/>
        <a:tabLst/>
        <a:defRPr sz="1130" kern="1200">
          <a:solidFill>
            <a:schemeClr val="bg1"/>
          </a:solidFill>
          <a:latin typeface="+mj-lt"/>
          <a:ea typeface="+mn-ea"/>
          <a:cs typeface="+mn-cs"/>
        </a:defRPr>
      </a:lvl7pPr>
      <a:lvl8pPr marL="244475" indent="0" algn="l" defTabSz="1341112" rtl="0" eaLnBrk="1" latinLnBrk="0" hangingPunct="1">
        <a:lnSpc>
          <a:spcPts val="1480"/>
        </a:lnSpc>
        <a:spcBef>
          <a:spcPts val="300"/>
        </a:spcBef>
        <a:spcAft>
          <a:spcPts val="300"/>
        </a:spcAft>
        <a:buFont typeface="Arial" panose="020B0604020202020204" pitchFamily="34" charset="0"/>
        <a:buNone/>
        <a:tabLst/>
        <a:defRPr sz="1130" kern="1200">
          <a:solidFill>
            <a:schemeClr val="accent6"/>
          </a:solidFill>
          <a:latin typeface="+mn-lt"/>
          <a:ea typeface="+mn-ea"/>
          <a:cs typeface="+mn-cs"/>
        </a:defRPr>
      </a:lvl8pPr>
      <a:lvl9pPr marL="7938" indent="0" algn="l" defTabSz="1341112" rtl="0" eaLnBrk="1" latinLnBrk="0" hangingPunct="1">
        <a:lnSpc>
          <a:spcPts val="1480"/>
        </a:lnSpc>
        <a:spcBef>
          <a:spcPts val="300"/>
        </a:spcBef>
        <a:spcAft>
          <a:spcPts val="300"/>
        </a:spcAft>
        <a:buFont typeface="Arial" panose="020B0604020202020204" pitchFamily="34" charset="0"/>
        <a:buNone/>
        <a:tabLst/>
        <a:defRPr sz="1130" u="sng" kern="1200">
          <a:solidFill>
            <a:schemeClr val="accent2"/>
          </a:solidFill>
          <a:latin typeface="+mj-lt"/>
          <a:ea typeface="+mn-ea"/>
          <a:cs typeface="+mn-cs"/>
        </a:defRPr>
      </a:lvl9pPr>
    </p:bodyStyle>
    <p:otherStyle>
      <a:defPPr>
        <a:defRPr lang="en-US"/>
      </a:defPPr>
      <a:lvl1pPr marL="0" algn="l" defTabSz="1341112" rtl="0" eaLnBrk="1" latinLnBrk="0" hangingPunct="1">
        <a:defRPr sz="2640" kern="1200">
          <a:solidFill>
            <a:schemeClr val="tx1"/>
          </a:solidFill>
          <a:latin typeface="+mn-lt"/>
          <a:ea typeface="+mn-ea"/>
          <a:cs typeface="+mn-cs"/>
        </a:defRPr>
      </a:lvl1pPr>
      <a:lvl2pPr marL="670556" algn="l" defTabSz="1341112" rtl="0" eaLnBrk="1" latinLnBrk="0" hangingPunct="1">
        <a:defRPr sz="2640" kern="1200">
          <a:solidFill>
            <a:schemeClr val="tx1"/>
          </a:solidFill>
          <a:latin typeface="+mn-lt"/>
          <a:ea typeface="+mn-ea"/>
          <a:cs typeface="+mn-cs"/>
        </a:defRPr>
      </a:lvl2pPr>
      <a:lvl3pPr marL="1341112" algn="l" defTabSz="1341112" rtl="0" eaLnBrk="1" latinLnBrk="0" hangingPunct="1">
        <a:defRPr sz="2640" kern="1200">
          <a:solidFill>
            <a:schemeClr val="tx1"/>
          </a:solidFill>
          <a:latin typeface="+mn-lt"/>
          <a:ea typeface="+mn-ea"/>
          <a:cs typeface="+mn-cs"/>
        </a:defRPr>
      </a:lvl3pPr>
      <a:lvl4pPr marL="2011669" algn="l" defTabSz="1341112" rtl="0" eaLnBrk="1" latinLnBrk="0" hangingPunct="1">
        <a:defRPr sz="2640" kern="1200">
          <a:solidFill>
            <a:schemeClr val="tx1"/>
          </a:solidFill>
          <a:latin typeface="+mn-lt"/>
          <a:ea typeface="+mn-ea"/>
          <a:cs typeface="+mn-cs"/>
        </a:defRPr>
      </a:lvl4pPr>
      <a:lvl5pPr marL="2682222" algn="l" defTabSz="1341112" rtl="0" eaLnBrk="1" latinLnBrk="0" hangingPunct="1">
        <a:defRPr sz="2640" kern="1200">
          <a:solidFill>
            <a:schemeClr val="tx1"/>
          </a:solidFill>
          <a:latin typeface="+mn-lt"/>
          <a:ea typeface="+mn-ea"/>
          <a:cs typeface="+mn-cs"/>
        </a:defRPr>
      </a:lvl5pPr>
      <a:lvl6pPr marL="3352779" algn="l" defTabSz="1341112" rtl="0" eaLnBrk="1" latinLnBrk="0" hangingPunct="1">
        <a:defRPr sz="2640" kern="1200">
          <a:solidFill>
            <a:schemeClr val="tx1"/>
          </a:solidFill>
          <a:latin typeface="+mn-lt"/>
          <a:ea typeface="+mn-ea"/>
          <a:cs typeface="+mn-cs"/>
        </a:defRPr>
      </a:lvl6pPr>
      <a:lvl7pPr marL="4023334" algn="l" defTabSz="1341112" rtl="0" eaLnBrk="1" latinLnBrk="0" hangingPunct="1">
        <a:defRPr sz="2640" kern="1200">
          <a:solidFill>
            <a:schemeClr val="tx1"/>
          </a:solidFill>
          <a:latin typeface="+mn-lt"/>
          <a:ea typeface="+mn-ea"/>
          <a:cs typeface="+mn-cs"/>
        </a:defRPr>
      </a:lvl7pPr>
      <a:lvl8pPr marL="4693890" algn="l" defTabSz="1341112" rtl="0" eaLnBrk="1" latinLnBrk="0" hangingPunct="1">
        <a:defRPr sz="2640" kern="1200">
          <a:solidFill>
            <a:schemeClr val="tx1"/>
          </a:solidFill>
          <a:latin typeface="+mn-lt"/>
          <a:ea typeface="+mn-ea"/>
          <a:cs typeface="+mn-cs"/>
        </a:defRPr>
      </a:lvl8pPr>
      <a:lvl9pPr marL="5364446" algn="l" defTabSz="1341112" rtl="0" eaLnBrk="1" latinLnBrk="0" hangingPunct="1">
        <a:defRPr sz="2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userDrawn="1">
          <p15:clr>
            <a:srgbClr val="F26B43"/>
          </p15:clr>
        </p15:guide>
        <p15:guide id="2" pos="2448" userDrawn="1">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E6857A-2F83-4C9C-639F-8B21BC93191A}"/>
              </a:ext>
            </a:extLst>
          </p:cNvPr>
          <p:cNvSpPr>
            <a:spLocks noGrp="1"/>
          </p:cNvSpPr>
          <p:nvPr>
            <p:ph type="title"/>
          </p:nvPr>
        </p:nvSpPr>
        <p:spPr>
          <a:xfrm>
            <a:off x="534355" y="535524"/>
            <a:ext cx="6703695" cy="1140876"/>
          </a:xfrm>
          <a:prstGeom prst="rect">
            <a:avLst/>
          </a:prstGeom>
        </p:spPr>
        <p:txBody>
          <a:bodyPr vert="horz" lIns="91440" tIns="45720" rIns="91440" bIns="45720" rtlCol="0" anchor="t" anchorCtr="0">
            <a:normAutofit/>
          </a:bodyPr>
          <a:lstStyle/>
          <a:p>
            <a:r>
              <a:rPr lang="en-US" dirty="0"/>
              <a:t>Click to edit Master title style</a:t>
            </a:r>
          </a:p>
        </p:txBody>
      </p:sp>
      <p:sp>
        <p:nvSpPr>
          <p:cNvPr id="3" name="Text Placeholder 2">
            <a:extLst>
              <a:ext uri="{FF2B5EF4-FFF2-40B4-BE49-F238E27FC236}">
                <a16:creationId xmlns:a16="http://schemas.microsoft.com/office/drawing/2014/main" id="{92B5B7BB-C780-18D3-8584-C4678AD8B018}"/>
              </a:ext>
            </a:extLst>
          </p:cNvPr>
          <p:cNvSpPr>
            <a:spLocks noGrp="1"/>
          </p:cNvSpPr>
          <p:nvPr>
            <p:ph type="body" idx="1"/>
          </p:nvPr>
        </p:nvSpPr>
        <p:spPr>
          <a:xfrm>
            <a:off x="534355" y="1828800"/>
            <a:ext cx="6703695" cy="7230746"/>
          </a:xfrm>
          <a:prstGeom prst="rect">
            <a:avLst/>
          </a:prstGeom>
        </p:spPr>
        <p:txBody>
          <a:bodyPr vert="horz" lIns="91440" tIns="45720" rIns="91440" bIns="45720" numCol="2" spcCol="45720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
        <p:nvSpPr>
          <p:cNvPr id="12" name="Footer Placeholder 11">
            <a:extLst>
              <a:ext uri="{FF2B5EF4-FFF2-40B4-BE49-F238E27FC236}">
                <a16:creationId xmlns:a16="http://schemas.microsoft.com/office/drawing/2014/main" id="{22E6CB51-48EF-A0EE-D1E9-1B64F5E3073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b="1">
                <a:solidFill>
                  <a:schemeClr val="accent2"/>
                </a:solidFill>
              </a:defRPr>
            </a:lvl1pPr>
          </a:lstStyle>
          <a:p>
            <a:r>
              <a:rPr lang="en-US" dirty="0"/>
              <a:t>State Advocacy Day</a:t>
            </a:r>
          </a:p>
        </p:txBody>
      </p:sp>
      <p:pic>
        <p:nvPicPr>
          <p:cNvPr id="13" name="Picture 12">
            <a:extLst>
              <a:ext uri="{FF2B5EF4-FFF2-40B4-BE49-F238E27FC236}">
                <a16:creationId xmlns:a16="http://schemas.microsoft.com/office/drawing/2014/main" id="{D897ED0E-4F37-97CC-AABD-872C967AA642}"/>
              </a:ext>
            </a:extLst>
          </p:cNvPr>
          <p:cNvPicPr>
            <a:picLocks noChangeAspect="1"/>
          </p:cNvPicPr>
          <p:nvPr userDrawn="1"/>
        </p:nvPicPr>
        <p:blipFill>
          <a:blip r:embed="rId6"/>
          <a:srcRect/>
          <a:stretch/>
        </p:blipFill>
        <p:spPr>
          <a:xfrm>
            <a:off x="534355" y="9413455"/>
            <a:ext cx="1572017" cy="354852"/>
          </a:xfrm>
          <a:prstGeom prst="rect">
            <a:avLst/>
          </a:prstGeom>
        </p:spPr>
      </p:pic>
    </p:spTree>
    <p:extLst>
      <p:ext uri="{BB962C8B-B14F-4D97-AF65-F5344CB8AC3E}">
        <p14:creationId xmlns:p14="http://schemas.microsoft.com/office/powerpoint/2010/main" val="1213776229"/>
      </p:ext>
    </p:extLst>
  </p:cSld>
  <p:clrMap bg1="lt1" tx1="dk1" bg2="lt2" tx2="dk2" accent1="accent1" accent2="accent2" accent3="accent3" accent4="accent4" accent5="accent5" accent6="accent6" hlink="hlink" folHlink="folHlink"/>
  <p:sldLayoutIdLst>
    <p:sldLayoutId id="2147483736" r:id="rId1"/>
    <p:sldLayoutId id="2147483743" r:id="rId2"/>
    <p:sldLayoutId id="2147483737" r:id="rId3"/>
  </p:sldLayoutIdLst>
  <p:hf sldNum="0" hdr="0" dt="0"/>
  <p:txStyles>
    <p:titleStyle>
      <a:lvl1pPr algn="l" defTabSz="1341112" rtl="0" eaLnBrk="1" latinLnBrk="0" hangingPunct="1">
        <a:lnSpc>
          <a:spcPct val="90000"/>
        </a:lnSpc>
        <a:spcBef>
          <a:spcPct val="0"/>
        </a:spcBef>
        <a:buNone/>
        <a:defRPr sz="2800" b="1" kern="1200">
          <a:solidFill>
            <a:schemeClr val="bg1"/>
          </a:solidFill>
          <a:latin typeface="+mn-lt"/>
          <a:ea typeface="+mj-ea"/>
          <a:cs typeface="+mj-cs"/>
        </a:defRPr>
      </a:lvl1pPr>
    </p:titleStyle>
    <p:bodyStyle>
      <a:lvl1pPr marL="0" indent="0" algn="l" defTabSz="1341112" rtl="0" eaLnBrk="1" latinLnBrk="0" hangingPunct="1">
        <a:lnSpc>
          <a:spcPts val="1480"/>
        </a:lnSpc>
        <a:spcBef>
          <a:spcPts val="300"/>
        </a:spcBef>
        <a:spcAft>
          <a:spcPts val="300"/>
        </a:spcAft>
        <a:buFont typeface="Arial" panose="020B0604020202020204" pitchFamily="34" charset="0"/>
        <a:buNone/>
        <a:defRPr sz="1130" kern="1200">
          <a:solidFill>
            <a:srgbClr val="000000"/>
          </a:solidFill>
          <a:latin typeface="+mj-lt"/>
          <a:ea typeface="+mn-ea"/>
          <a:cs typeface="+mn-cs"/>
        </a:defRPr>
      </a:lvl1pPr>
      <a:lvl2pPr marL="7938" indent="0" algn="l" defTabSz="1341112" rtl="0" eaLnBrk="1" latinLnBrk="0" hangingPunct="1">
        <a:lnSpc>
          <a:spcPts val="1480"/>
        </a:lnSpc>
        <a:spcBef>
          <a:spcPts val="600"/>
        </a:spcBef>
        <a:spcAft>
          <a:spcPts val="600"/>
        </a:spcAft>
        <a:buFont typeface="Arial" panose="020B0604020202020204" pitchFamily="34" charset="0"/>
        <a:buNone/>
        <a:tabLst/>
        <a:defRPr sz="1330" b="1" kern="1200">
          <a:solidFill>
            <a:schemeClr val="accent6"/>
          </a:solidFill>
          <a:latin typeface="+mn-lt"/>
          <a:ea typeface="+mn-ea"/>
          <a:cs typeface="+mn-cs"/>
        </a:defRPr>
      </a:lvl2pPr>
      <a:lvl3pPr marL="7938" indent="0" algn="l" defTabSz="1341112" rtl="0" eaLnBrk="1" latinLnBrk="0" hangingPunct="1">
        <a:lnSpc>
          <a:spcPts val="1480"/>
        </a:lnSpc>
        <a:spcBef>
          <a:spcPts val="300"/>
        </a:spcBef>
        <a:spcAft>
          <a:spcPts val="300"/>
        </a:spcAft>
        <a:buFont typeface="Arial" panose="020B0604020202020204" pitchFamily="34" charset="0"/>
        <a:buNone/>
        <a:tabLst/>
        <a:defRPr sz="1130" b="1" kern="1200">
          <a:solidFill>
            <a:schemeClr val="tx1"/>
          </a:solidFill>
          <a:latin typeface="+mn-lt"/>
          <a:ea typeface="+mn-ea"/>
          <a:cs typeface="+mn-cs"/>
        </a:defRPr>
      </a:lvl3pPr>
      <a:lvl4pPr marL="7938" indent="0" algn="l" defTabSz="1341112" rtl="0" eaLnBrk="1" latinLnBrk="0" hangingPunct="1">
        <a:lnSpc>
          <a:spcPts val="1480"/>
        </a:lnSpc>
        <a:spcBef>
          <a:spcPts val="300"/>
        </a:spcBef>
        <a:spcAft>
          <a:spcPts val="300"/>
        </a:spcAft>
        <a:buFont typeface="Arial" panose="020B0604020202020204" pitchFamily="34" charset="0"/>
        <a:buNone/>
        <a:tabLst/>
        <a:defRPr sz="1130" i="1" kern="1200">
          <a:solidFill>
            <a:srgbClr val="000000"/>
          </a:solidFill>
          <a:latin typeface="+mj-lt"/>
          <a:ea typeface="+mn-ea"/>
          <a:cs typeface="+mn-cs"/>
        </a:defRPr>
      </a:lvl4pPr>
      <a:lvl5pPr marL="133350" indent="-133350" algn="l" defTabSz="1341112" rtl="0" eaLnBrk="1" latinLnBrk="0" hangingPunct="1">
        <a:lnSpc>
          <a:spcPts val="1480"/>
        </a:lnSpc>
        <a:spcBef>
          <a:spcPts val="300"/>
        </a:spcBef>
        <a:spcAft>
          <a:spcPts val="300"/>
        </a:spcAft>
        <a:buClr>
          <a:schemeClr val="accent6"/>
        </a:buClr>
        <a:buFont typeface="Arial" panose="020B0604020202020204" pitchFamily="34" charset="0"/>
        <a:buChar char="•"/>
        <a:tabLst/>
        <a:defRPr sz="1130" kern="1200">
          <a:solidFill>
            <a:srgbClr val="000000"/>
          </a:solidFill>
          <a:latin typeface="+mj-lt"/>
          <a:ea typeface="+mn-ea"/>
          <a:cs typeface="+mn-cs"/>
        </a:defRPr>
      </a:lvl5pPr>
      <a:lvl6pPr marL="303213" indent="-144463" algn="l" defTabSz="1341112" rtl="0" eaLnBrk="1" latinLnBrk="0" hangingPunct="1">
        <a:lnSpc>
          <a:spcPts val="1480"/>
        </a:lnSpc>
        <a:spcBef>
          <a:spcPts val="300"/>
        </a:spcBef>
        <a:spcAft>
          <a:spcPts val="300"/>
        </a:spcAft>
        <a:buClr>
          <a:schemeClr val="accent6"/>
        </a:buClr>
        <a:buFont typeface="System Font Regular"/>
        <a:buChar char="–"/>
        <a:tabLst/>
        <a:defRPr sz="1130" kern="1200">
          <a:solidFill>
            <a:srgbClr val="000000"/>
          </a:solidFill>
          <a:latin typeface="+mj-lt"/>
          <a:ea typeface="+mn-ea"/>
          <a:cs typeface="+mn-cs"/>
        </a:defRPr>
      </a:lvl6pPr>
      <a:lvl7pPr marL="236538" indent="-228600" algn="l" defTabSz="1341112" rtl="0" eaLnBrk="1" latinLnBrk="0" hangingPunct="1">
        <a:lnSpc>
          <a:spcPts val="1480"/>
        </a:lnSpc>
        <a:spcBef>
          <a:spcPts val="300"/>
        </a:spcBef>
        <a:spcAft>
          <a:spcPts val="300"/>
        </a:spcAft>
        <a:buFont typeface="+mj-lt"/>
        <a:buAutoNum type="arabicPeriod"/>
        <a:tabLst/>
        <a:defRPr sz="1130" kern="1200">
          <a:solidFill>
            <a:srgbClr val="000000"/>
          </a:solidFill>
          <a:latin typeface="+mj-lt"/>
          <a:ea typeface="+mn-ea"/>
          <a:cs typeface="+mn-cs"/>
        </a:defRPr>
      </a:lvl7pPr>
      <a:lvl8pPr marL="244475" indent="0" algn="l" defTabSz="1341112" rtl="0" eaLnBrk="1" latinLnBrk="0" hangingPunct="1">
        <a:lnSpc>
          <a:spcPts val="1480"/>
        </a:lnSpc>
        <a:spcBef>
          <a:spcPts val="300"/>
        </a:spcBef>
        <a:spcAft>
          <a:spcPts val="300"/>
        </a:spcAft>
        <a:buFont typeface="Arial" panose="020B0604020202020204" pitchFamily="34" charset="0"/>
        <a:buNone/>
        <a:tabLst/>
        <a:defRPr sz="1130" kern="1200">
          <a:solidFill>
            <a:schemeClr val="accent6"/>
          </a:solidFill>
          <a:latin typeface="+mn-lt"/>
          <a:ea typeface="+mn-ea"/>
          <a:cs typeface="+mn-cs"/>
        </a:defRPr>
      </a:lvl8pPr>
      <a:lvl9pPr marL="7938" indent="0" algn="l" defTabSz="1341112" rtl="0" eaLnBrk="1" latinLnBrk="0" hangingPunct="1">
        <a:lnSpc>
          <a:spcPts val="1480"/>
        </a:lnSpc>
        <a:spcBef>
          <a:spcPts val="300"/>
        </a:spcBef>
        <a:spcAft>
          <a:spcPts val="300"/>
        </a:spcAft>
        <a:buFont typeface="Arial" panose="020B0604020202020204" pitchFamily="34" charset="0"/>
        <a:buNone/>
        <a:tabLst/>
        <a:defRPr sz="1130" u="sng" kern="1200">
          <a:solidFill>
            <a:schemeClr val="accent5"/>
          </a:solidFill>
          <a:latin typeface="+mj-lt"/>
          <a:ea typeface="+mn-ea"/>
          <a:cs typeface="+mn-cs"/>
        </a:defRPr>
      </a:lvl9pPr>
    </p:bodyStyle>
    <p:otherStyle>
      <a:defPPr>
        <a:defRPr lang="en-US"/>
      </a:defPPr>
      <a:lvl1pPr marL="0" algn="l" defTabSz="1341112" rtl="0" eaLnBrk="1" latinLnBrk="0" hangingPunct="1">
        <a:defRPr sz="2640" kern="1200">
          <a:solidFill>
            <a:schemeClr val="tx1"/>
          </a:solidFill>
          <a:latin typeface="+mn-lt"/>
          <a:ea typeface="+mn-ea"/>
          <a:cs typeface="+mn-cs"/>
        </a:defRPr>
      </a:lvl1pPr>
      <a:lvl2pPr marL="670556" algn="l" defTabSz="1341112" rtl="0" eaLnBrk="1" latinLnBrk="0" hangingPunct="1">
        <a:defRPr sz="2640" kern="1200">
          <a:solidFill>
            <a:schemeClr val="tx1"/>
          </a:solidFill>
          <a:latin typeface="+mn-lt"/>
          <a:ea typeface="+mn-ea"/>
          <a:cs typeface="+mn-cs"/>
        </a:defRPr>
      </a:lvl2pPr>
      <a:lvl3pPr marL="1341112" algn="l" defTabSz="1341112" rtl="0" eaLnBrk="1" latinLnBrk="0" hangingPunct="1">
        <a:defRPr sz="2640" kern="1200">
          <a:solidFill>
            <a:schemeClr val="tx1"/>
          </a:solidFill>
          <a:latin typeface="+mn-lt"/>
          <a:ea typeface="+mn-ea"/>
          <a:cs typeface="+mn-cs"/>
        </a:defRPr>
      </a:lvl3pPr>
      <a:lvl4pPr marL="2011669" algn="l" defTabSz="1341112" rtl="0" eaLnBrk="1" latinLnBrk="0" hangingPunct="1">
        <a:defRPr sz="2640" kern="1200">
          <a:solidFill>
            <a:schemeClr val="tx1"/>
          </a:solidFill>
          <a:latin typeface="+mn-lt"/>
          <a:ea typeface="+mn-ea"/>
          <a:cs typeface="+mn-cs"/>
        </a:defRPr>
      </a:lvl4pPr>
      <a:lvl5pPr marL="2682222" algn="l" defTabSz="1341112" rtl="0" eaLnBrk="1" latinLnBrk="0" hangingPunct="1">
        <a:defRPr sz="2640" kern="1200">
          <a:solidFill>
            <a:schemeClr val="tx1"/>
          </a:solidFill>
          <a:latin typeface="+mn-lt"/>
          <a:ea typeface="+mn-ea"/>
          <a:cs typeface="+mn-cs"/>
        </a:defRPr>
      </a:lvl5pPr>
      <a:lvl6pPr marL="3352779" algn="l" defTabSz="1341112" rtl="0" eaLnBrk="1" latinLnBrk="0" hangingPunct="1">
        <a:defRPr sz="2640" kern="1200">
          <a:solidFill>
            <a:schemeClr val="tx1"/>
          </a:solidFill>
          <a:latin typeface="+mn-lt"/>
          <a:ea typeface="+mn-ea"/>
          <a:cs typeface="+mn-cs"/>
        </a:defRPr>
      </a:lvl6pPr>
      <a:lvl7pPr marL="4023334" algn="l" defTabSz="1341112" rtl="0" eaLnBrk="1" latinLnBrk="0" hangingPunct="1">
        <a:defRPr sz="2640" kern="1200">
          <a:solidFill>
            <a:schemeClr val="tx1"/>
          </a:solidFill>
          <a:latin typeface="+mn-lt"/>
          <a:ea typeface="+mn-ea"/>
          <a:cs typeface="+mn-cs"/>
        </a:defRPr>
      </a:lvl7pPr>
      <a:lvl8pPr marL="4693890" algn="l" defTabSz="1341112" rtl="0" eaLnBrk="1" latinLnBrk="0" hangingPunct="1">
        <a:defRPr sz="2640" kern="1200">
          <a:solidFill>
            <a:schemeClr val="tx1"/>
          </a:solidFill>
          <a:latin typeface="+mn-lt"/>
          <a:ea typeface="+mn-ea"/>
          <a:cs typeface="+mn-cs"/>
        </a:defRPr>
      </a:lvl8pPr>
      <a:lvl9pPr marL="5364446" algn="l" defTabSz="1341112" rtl="0" eaLnBrk="1" latinLnBrk="0" hangingPunct="1">
        <a:defRPr sz="2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userDrawn="1">
          <p15:clr>
            <a:srgbClr val="F26B43"/>
          </p15:clr>
        </p15:guide>
        <p15:guide id="2" pos="2448" userDrawn="1">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E6857A-2F83-4C9C-639F-8B21BC93191A}"/>
              </a:ext>
            </a:extLst>
          </p:cNvPr>
          <p:cNvSpPr>
            <a:spLocks noGrp="1"/>
          </p:cNvSpPr>
          <p:nvPr>
            <p:ph type="title"/>
          </p:nvPr>
        </p:nvSpPr>
        <p:spPr>
          <a:xfrm>
            <a:off x="534355" y="535524"/>
            <a:ext cx="6703695" cy="1140876"/>
          </a:xfrm>
          <a:prstGeom prst="rect">
            <a:avLst/>
          </a:prstGeom>
        </p:spPr>
        <p:txBody>
          <a:bodyPr vert="horz" lIns="91440" tIns="45720" rIns="91440" bIns="45720" rtlCol="0" anchor="t" anchorCtr="0">
            <a:normAutofit/>
          </a:bodyPr>
          <a:lstStyle/>
          <a:p>
            <a:r>
              <a:rPr lang="en-US" dirty="0"/>
              <a:t>Click to edit Master title style</a:t>
            </a:r>
          </a:p>
        </p:txBody>
      </p:sp>
      <p:sp>
        <p:nvSpPr>
          <p:cNvPr id="3" name="Text Placeholder 2">
            <a:extLst>
              <a:ext uri="{FF2B5EF4-FFF2-40B4-BE49-F238E27FC236}">
                <a16:creationId xmlns:a16="http://schemas.microsoft.com/office/drawing/2014/main" id="{92B5B7BB-C780-18D3-8584-C4678AD8B018}"/>
              </a:ext>
            </a:extLst>
          </p:cNvPr>
          <p:cNvSpPr>
            <a:spLocks noGrp="1"/>
          </p:cNvSpPr>
          <p:nvPr>
            <p:ph type="body" idx="1"/>
          </p:nvPr>
        </p:nvSpPr>
        <p:spPr>
          <a:xfrm>
            <a:off x="534355" y="1828800"/>
            <a:ext cx="6703695" cy="7230746"/>
          </a:xfrm>
          <a:prstGeom prst="rect">
            <a:avLst/>
          </a:prstGeom>
        </p:spPr>
        <p:txBody>
          <a:bodyPr vert="horz" lIns="91440" tIns="45720" rIns="91440" bIns="45720" numCol="2" spcCol="45720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
        <p:nvSpPr>
          <p:cNvPr id="12" name="Footer Placeholder 11">
            <a:extLst>
              <a:ext uri="{FF2B5EF4-FFF2-40B4-BE49-F238E27FC236}">
                <a16:creationId xmlns:a16="http://schemas.microsoft.com/office/drawing/2014/main" id="{22E6CB51-48EF-A0EE-D1E9-1B64F5E3073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b="1">
                <a:solidFill>
                  <a:schemeClr val="accent2"/>
                </a:solidFill>
              </a:defRPr>
            </a:lvl1pPr>
          </a:lstStyle>
          <a:p>
            <a:r>
              <a:rPr lang="en-US" dirty="0"/>
              <a:t>State Advocacy Day</a:t>
            </a:r>
          </a:p>
        </p:txBody>
      </p:sp>
      <p:pic>
        <p:nvPicPr>
          <p:cNvPr id="13" name="Picture 12">
            <a:extLst>
              <a:ext uri="{FF2B5EF4-FFF2-40B4-BE49-F238E27FC236}">
                <a16:creationId xmlns:a16="http://schemas.microsoft.com/office/drawing/2014/main" id="{D897ED0E-4F37-97CC-AABD-872C967AA642}"/>
              </a:ext>
            </a:extLst>
          </p:cNvPr>
          <p:cNvPicPr>
            <a:picLocks noChangeAspect="1"/>
          </p:cNvPicPr>
          <p:nvPr userDrawn="1"/>
        </p:nvPicPr>
        <p:blipFill>
          <a:blip r:embed="rId5"/>
          <a:srcRect/>
          <a:stretch/>
        </p:blipFill>
        <p:spPr>
          <a:xfrm>
            <a:off x="534357" y="9413455"/>
            <a:ext cx="1572012" cy="354852"/>
          </a:xfrm>
          <a:prstGeom prst="rect">
            <a:avLst/>
          </a:prstGeom>
        </p:spPr>
      </p:pic>
    </p:spTree>
    <p:extLst>
      <p:ext uri="{BB962C8B-B14F-4D97-AF65-F5344CB8AC3E}">
        <p14:creationId xmlns:p14="http://schemas.microsoft.com/office/powerpoint/2010/main" val="2109869261"/>
      </p:ext>
    </p:extLst>
  </p:cSld>
  <p:clrMap bg1="lt1" tx1="dk1" bg2="lt2" tx2="dk2" accent1="accent1" accent2="accent2" accent3="accent3" accent4="accent4" accent5="accent5" accent6="accent6" hlink="hlink" folHlink="folHlink"/>
  <p:sldLayoutIdLst>
    <p:sldLayoutId id="2147483739" r:id="rId1"/>
    <p:sldLayoutId id="2147483740" r:id="rId2"/>
  </p:sldLayoutIdLst>
  <p:hf sldNum="0" hdr="0" dt="0"/>
  <p:txStyles>
    <p:titleStyle>
      <a:lvl1pPr algn="l" defTabSz="1341112" rtl="0" eaLnBrk="1" latinLnBrk="0" hangingPunct="1">
        <a:lnSpc>
          <a:spcPct val="90000"/>
        </a:lnSpc>
        <a:spcBef>
          <a:spcPct val="0"/>
        </a:spcBef>
        <a:buNone/>
        <a:defRPr sz="2800" b="1" kern="1200">
          <a:solidFill>
            <a:schemeClr val="bg1"/>
          </a:solidFill>
          <a:latin typeface="+mn-lt"/>
          <a:ea typeface="+mj-ea"/>
          <a:cs typeface="+mj-cs"/>
        </a:defRPr>
      </a:lvl1pPr>
    </p:titleStyle>
    <p:bodyStyle>
      <a:lvl1pPr marL="0" indent="0" algn="l" defTabSz="1341112" rtl="0" eaLnBrk="1" latinLnBrk="0" hangingPunct="1">
        <a:lnSpc>
          <a:spcPts val="1480"/>
        </a:lnSpc>
        <a:spcBef>
          <a:spcPts val="300"/>
        </a:spcBef>
        <a:spcAft>
          <a:spcPts val="300"/>
        </a:spcAft>
        <a:buFont typeface="Arial" panose="020B0604020202020204" pitchFamily="34" charset="0"/>
        <a:buNone/>
        <a:defRPr sz="1130" kern="1200">
          <a:solidFill>
            <a:schemeClr val="bg1"/>
          </a:solidFill>
          <a:latin typeface="+mj-lt"/>
          <a:ea typeface="+mn-ea"/>
          <a:cs typeface="+mn-cs"/>
        </a:defRPr>
      </a:lvl1pPr>
      <a:lvl2pPr marL="7938" indent="0" algn="l" defTabSz="1341112" rtl="0" eaLnBrk="1" latinLnBrk="0" hangingPunct="1">
        <a:lnSpc>
          <a:spcPts val="1480"/>
        </a:lnSpc>
        <a:spcBef>
          <a:spcPts val="600"/>
        </a:spcBef>
        <a:spcAft>
          <a:spcPts val="600"/>
        </a:spcAft>
        <a:buFont typeface="Arial" panose="020B0604020202020204" pitchFamily="34" charset="0"/>
        <a:buNone/>
        <a:tabLst/>
        <a:defRPr sz="1330" b="1" kern="1200">
          <a:solidFill>
            <a:schemeClr val="accent6"/>
          </a:solidFill>
          <a:latin typeface="+mn-lt"/>
          <a:ea typeface="+mn-ea"/>
          <a:cs typeface="+mn-cs"/>
        </a:defRPr>
      </a:lvl2pPr>
      <a:lvl3pPr marL="7938" indent="0" algn="l" defTabSz="1341112" rtl="0" eaLnBrk="1" latinLnBrk="0" hangingPunct="1">
        <a:lnSpc>
          <a:spcPts val="1480"/>
        </a:lnSpc>
        <a:spcBef>
          <a:spcPts val="300"/>
        </a:spcBef>
        <a:spcAft>
          <a:spcPts val="300"/>
        </a:spcAft>
        <a:buFont typeface="Arial" panose="020B0604020202020204" pitchFamily="34" charset="0"/>
        <a:buNone/>
        <a:tabLst/>
        <a:defRPr sz="1130" b="1" kern="1200">
          <a:solidFill>
            <a:schemeClr val="bg1"/>
          </a:solidFill>
          <a:latin typeface="+mn-lt"/>
          <a:ea typeface="+mn-ea"/>
          <a:cs typeface="+mn-cs"/>
        </a:defRPr>
      </a:lvl3pPr>
      <a:lvl4pPr marL="7938" indent="0" algn="l" defTabSz="1341112" rtl="0" eaLnBrk="1" latinLnBrk="0" hangingPunct="1">
        <a:lnSpc>
          <a:spcPts val="1480"/>
        </a:lnSpc>
        <a:spcBef>
          <a:spcPts val="300"/>
        </a:spcBef>
        <a:spcAft>
          <a:spcPts val="300"/>
        </a:spcAft>
        <a:buFont typeface="Arial" panose="020B0604020202020204" pitchFamily="34" charset="0"/>
        <a:buNone/>
        <a:tabLst/>
        <a:defRPr sz="1130" i="1" kern="1200">
          <a:solidFill>
            <a:schemeClr val="bg1"/>
          </a:solidFill>
          <a:latin typeface="+mj-lt"/>
          <a:ea typeface="+mn-ea"/>
          <a:cs typeface="+mn-cs"/>
        </a:defRPr>
      </a:lvl4pPr>
      <a:lvl5pPr marL="133350" indent="-133350" algn="l" defTabSz="1341112" rtl="0" eaLnBrk="1" latinLnBrk="0" hangingPunct="1">
        <a:lnSpc>
          <a:spcPts val="1480"/>
        </a:lnSpc>
        <a:spcBef>
          <a:spcPts val="300"/>
        </a:spcBef>
        <a:spcAft>
          <a:spcPts val="300"/>
        </a:spcAft>
        <a:buClr>
          <a:schemeClr val="accent6"/>
        </a:buClr>
        <a:buFont typeface="Arial" panose="020B0604020202020204" pitchFamily="34" charset="0"/>
        <a:buChar char="•"/>
        <a:tabLst/>
        <a:defRPr sz="1130" kern="1200">
          <a:solidFill>
            <a:schemeClr val="bg1"/>
          </a:solidFill>
          <a:latin typeface="+mj-lt"/>
          <a:ea typeface="+mn-ea"/>
          <a:cs typeface="+mn-cs"/>
        </a:defRPr>
      </a:lvl5pPr>
      <a:lvl6pPr marL="303213" indent="-144463" algn="l" defTabSz="1341112" rtl="0" eaLnBrk="1" latinLnBrk="0" hangingPunct="1">
        <a:lnSpc>
          <a:spcPts val="1480"/>
        </a:lnSpc>
        <a:spcBef>
          <a:spcPts val="300"/>
        </a:spcBef>
        <a:spcAft>
          <a:spcPts val="300"/>
        </a:spcAft>
        <a:buClr>
          <a:schemeClr val="accent6"/>
        </a:buClr>
        <a:buFont typeface="System Font Regular"/>
        <a:buChar char="–"/>
        <a:tabLst/>
        <a:defRPr sz="1130" kern="1200">
          <a:solidFill>
            <a:schemeClr val="bg1"/>
          </a:solidFill>
          <a:latin typeface="+mj-lt"/>
          <a:ea typeface="+mn-ea"/>
          <a:cs typeface="+mn-cs"/>
        </a:defRPr>
      </a:lvl6pPr>
      <a:lvl7pPr marL="236538" indent="-228600" algn="l" defTabSz="1341112" rtl="0" eaLnBrk="1" latinLnBrk="0" hangingPunct="1">
        <a:lnSpc>
          <a:spcPts val="1480"/>
        </a:lnSpc>
        <a:spcBef>
          <a:spcPts val="300"/>
        </a:spcBef>
        <a:spcAft>
          <a:spcPts val="300"/>
        </a:spcAft>
        <a:buFont typeface="+mj-lt"/>
        <a:buAutoNum type="arabicPeriod"/>
        <a:tabLst/>
        <a:defRPr sz="1130" kern="1200">
          <a:solidFill>
            <a:schemeClr val="bg1"/>
          </a:solidFill>
          <a:latin typeface="+mj-lt"/>
          <a:ea typeface="+mn-ea"/>
          <a:cs typeface="+mn-cs"/>
        </a:defRPr>
      </a:lvl7pPr>
      <a:lvl8pPr marL="244475" indent="0" algn="l" defTabSz="1341112" rtl="0" eaLnBrk="1" latinLnBrk="0" hangingPunct="1">
        <a:lnSpc>
          <a:spcPts val="1480"/>
        </a:lnSpc>
        <a:spcBef>
          <a:spcPts val="300"/>
        </a:spcBef>
        <a:spcAft>
          <a:spcPts val="300"/>
        </a:spcAft>
        <a:buFont typeface="Arial" panose="020B0604020202020204" pitchFamily="34" charset="0"/>
        <a:buNone/>
        <a:tabLst/>
        <a:defRPr sz="1130" kern="1200">
          <a:solidFill>
            <a:schemeClr val="accent6"/>
          </a:solidFill>
          <a:latin typeface="+mn-lt"/>
          <a:ea typeface="+mn-ea"/>
          <a:cs typeface="+mn-cs"/>
        </a:defRPr>
      </a:lvl8pPr>
      <a:lvl9pPr marL="7938" indent="0" algn="l" defTabSz="1341112" rtl="0" eaLnBrk="1" latinLnBrk="0" hangingPunct="1">
        <a:lnSpc>
          <a:spcPts val="1480"/>
        </a:lnSpc>
        <a:spcBef>
          <a:spcPts val="300"/>
        </a:spcBef>
        <a:spcAft>
          <a:spcPts val="300"/>
        </a:spcAft>
        <a:buFont typeface="Arial" panose="020B0604020202020204" pitchFamily="34" charset="0"/>
        <a:buNone/>
        <a:tabLst/>
        <a:defRPr sz="1130" u="sng" kern="1200">
          <a:solidFill>
            <a:schemeClr val="accent2"/>
          </a:solidFill>
          <a:latin typeface="+mj-lt"/>
          <a:ea typeface="+mn-ea"/>
          <a:cs typeface="+mn-cs"/>
        </a:defRPr>
      </a:lvl9pPr>
    </p:bodyStyle>
    <p:otherStyle>
      <a:defPPr>
        <a:defRPr lang="en-US"/>
      </a:defPPr>
      <a:lvl1pPr marL="0" algn="l" defTabSz="1341112" rtl="0" eaLnBrk="1" latinLnBrk="0" hangingPunct="1">
        <a:defRPr sz="2640" kern="1200">
          <a:solidFill>
            <a:schemeClr val="tx1"/>
          </a:solidFill>
          <a:latin typeface="+mn-lt"/>
          <a:ea typeface="+mn-ea"/>
          <a:cs typeface="+mn-cs"/>
        </a:defRPr>
      </a:lvl1pPr>
      <a:lvl2pPr marL="670556" algn="l" defTabSz="1341112" rtl="0" eaLnBrk="1" latinLnBrk="0" hangingPunct="1">
        <a:defRPr sz="2640" kern="1200">
          <a:solidFill>
            <a:schemeClr val="tx1"/>
          </a:solidFill>
          <a:latin typeface="+mn-lt"/>
          <a:ea typeface="+mn-ea"/>
          <a:cs typeface="+mn-cs"/>
        </a:defRPr>
      </a:lvl2pPr>
      <a:lvl3pPr marL="1341112" algn="l" defTabSz="1341112" rtl="0" eaLnBrk="1" latinLnBrk="0" hangingPunct="1">
        <a:defRPr sz="2640" kern="1200">
          <a:solidFill>
            <a:schemeClr val="tx1"/>
          </a:solidFill>
          <a:latin typeface="+mn-lt"/>
          <a:ea typeface="+mn-ea"/>
          <a:cs typeface="+mn-cs"/>
        </a:defRPr>
      </a:lvl3pPr>
      <a:lvl4pPr marL="2011669" algn="l" defTabSz="1341112" rtl="0" eaLnBrk="1" latinLnBrk="0" hangingPunct="1">
        <a:defRPr sz="2640" kern="1200">
          <a:solidFill>
            <a:schemeClr val="tx1"/>
          </a:solidFill>
          <a:latin typeface="+mn-lt"/>
          <a:ea typeface="+mn-ea"/>
          <a:cs typeface="+mn-cs"/>
        </a:defRPr>
      </a:lvl4pPr>
      <a:lvl5pPr marL="2682222" algn="l" defTabSz="1341112" rtl="0" eaLnBrk="1" latinLnBrk="0" hangingPunct="1">
        <a:defRPr sz="2640" kern="1200">
          <a:solidFill>
            <a:schemeClr val="tx1"/>
          </a:solidFill>
          <a:latin typeface="+mn-lt"/>
          <a:ea typeface="+mn-ea"/>
          <a:cs typeface="+mn-cs"/>
        </a:defRPr>
      </a:lvl5pPr>
      <a:lvl6pPr marL="3352779" algn="l" defTabSz="1341112" rtl="0" eaLnBrk="1" latinLnBrk="0" hangingPunct="1">
        <a:defRPr sz="2640" kern="1200">
          <a:solidFill>
            <a:schemeClr val="tx1"/>
          </a:solidFill>
          <a:latin typeface="+mn-lt"/>
          <a:ea typeface="+mn-ea"/>
          <a:cs typeface="+mn-cs"/>
        </a:defRPr>
      </a:lvl6pPr>
      <a:lvl7pPr marL="4023334" algn="l" defTabSz="1341112" rtl="0" eaLnBrk="1" latinLnBrk="0" hangingPunct="1">
        <a:defRPr sz="2640" kern="1200">
          <a:solidFill>
            <a:schemeClr val="tx1"/>
          </a:solidFill>
          <a:latin typeface="+mn-lt"/>
          <a:ea typeface="+mn-ea"/>
          <a:cs typeface="+mn-cs"/>
        </a:defRPr>
      </a:lvl7pPr>
      <a:lvl8pPr marL="4693890" algn="l" defTabSz="1341112" rtl="0" eaLnBrk="1" latinLnBrk="0" hangingPunct="1">
        <a:defRPr sz="2640" kern="1200">
          <a:solidFill>
            <a:schemeClr val="tx1"/>
          </a:solidFill>
          <a:latin typeface="+mn-lt"/>
          <a:ea typeface="+mn-ea"/>
          <a:cs typeface="+mn-cs"/>
        </a:defRPr>
      </a:lvl8pPr>
      <a:lvl9pPr marL="5364446" algn="l" defTabSz="1341112" rtl="0" eaLnBrk="1" latinLnBrk="0" hangingPunct="1">
        <a:defRPr sz="2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userDrawn="1">
          <p15:clr>
            <a:srgbClr val="F26B43"/>
          </p15:clr>
        </p15:guide>
        <p15:guide id="2" pos="244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BF891FC0-CA63-9C3C-6A72-DEB798C99FE8}"/>
              </a:ext>
            </a:extLst>
          </p:cNvPr>
          <p:cNvSpPr>
            <a:spLocks noGrp="1"/>
          </p:cNvSpPr>
          <p:nvPr>
            <p:ph type="ftr" sz="quarter" idx="17"/>
          </p:nvPr>
        </p:nvSpPr>
        <p:spPr/>
        <p:txBody>
          <a:bodyPr/>
          <a:lstStyle/>
          <a:p>
            <a:r>
              <a:rPr lang="en-US"/>
              <a:t>State Advocacy Day</a:t>
            </a:r>
            <a:endParaRPr lang="en-US" dirty="0"/>
          </a:p>
        </p:txBody>
      </p:sp>
      <p:sp>
        <p:nvSpPr>
          <p:cNvPr id="3" name="Text Placeholder 2">
            <a:extLst>
              <a:ext uri="{FF2B5EF4-FFF2-40B4-BE49-F238E27FC236}">
                <a16:creationId xmlns:a16="http://schemas.microsoft.com/office/drawing/2014/main" id="{4FCB2F5A-58BB-5FA3-02CE-56C9AF7025EC}"/>
              </a:ext>
            </a:extLst>
          </p:cNvPr>
          <p:cNvSpPr>
            <a:spLocks noGrp="1"/>
          </p:cNvSpPr>
          <p:nvPr>
            <p:ph type="body" sz="quarter" idx="18"/>
          </p:nvPr>
        </p:nvSpPr>
        <p:spPr/>
        <p:txBody>
          <a:bodyPr/>
          <a:lstStyle/>
          <a:p>
            <a:endParaRPr lang="en-US"/>
          </a:p>
        </p:txBody>
      </p:sp>
      <p:sp>
        <p:nvSpPr>
          <p:cNvPr id="4" name="Text Placeholder 3">
            <a:extLst>
              <a:ext uri="{FF2B5EF4-FFF2-40B4-BE49-F238E27FC236}">
                <a16:creationId xmlns:a16="http://schemas.microsoft.com/office/drawing/2014/main" id="{31D6DDB4-8DDB-0F6E-71CA-608D4FF5196E}"/>
              </a:ext>
            </a:extLst>
          </p:cNvPr>
          <p:cNvSpPr>
            <a:spLocks noGrp="1"/>
          </p:cNvSpPr>
          <p:nvPr>
            <p:ph type="body" sz="quarter" idx="19"/>
          </p:nvPr>
        </p:nvSpPr>
        <p:spPr/>
        <p:txBody>
          <a:bodyPr/>
          <a:lstStyle/>
          <a:p>
            <a:endParaRPr lang="en-US"/>
          </a:p>
        </p:txBody>
      </p:sp>
      <p:sp>
        <p:nvSpPr>
          <p:cNvPr id="5" name="Text Placeholder 4">
            <a:extLst>
              <a:ext uri="{FF2B5EF4-FFF2-40B4-BE49-F238E27FC236}">
                <a16:creationId xmlns:a16="http://schemas.microsoft.com/office/drawing/2014/main" id="{FBFF0076-AB45-38E8-B582-6F99ECCB756D}"/>
              </a:ext>
            </a:extLst>
          </p:cNvPr>
          <p:cNvSpPr>
            <a:spLocks noGrp="1"/>
          </p:cNvSpPr>
          <p:nvPr>
            <p:ph type="body" sz="quarter" idx="20"/>
          </p:nvPr>
        </p:nvSpPr>
        <p:spPr/>
        <p:txBody>
          <a:bodyPr/>
          <a:lstStyle/>
          <a:p>
            <a:endParaRPr lang="en-US"/>
          </a:p>
        </p:txBody>
      </p:sp>
      <p:sp>
        <p:nvSpPr>
          <p:cNvPr id="6" name="Text Placeholder 5">
            <a:extLst>
              <a:ext uri="{FF2B5EF4-FFF2-40B4-BE49-F238E27FC236}">
                <a16:creationId xmlns:a16="http://schemas.microsoft.com/office/drawing/2014/main" id="{AE0237EB-B4C7-9358-9BCA-B876FA8C83BC}"/>
              </a:ext>
            </a:extLst>
          </p:cNvPr>
          <p:cNvSpPr>
            <a:spLocks noGrp="1"/>
          </p:cNvSpPr>
          <p:nvPr>
            <p:ph type="body" sz="quarter" idx="21"/>
          </p:nvPr>
        </p:nvSpPr>
        <p:spPr/>
        <p:txBody>
          <a:bodyPr/>
          <a:lstStyle/>
          <a:p>
            <a:endParaRPr lang="en-US"/>
          </a:p>
        </p:txBody>
      </p:sp>
      <p:sp>
        <p:nvSpPr>
          <p:cNvPr id="7" name="Text Placeholder 6">
            <a:extLst>
              <a:ext uri="{FF2B5EF4-FFF2-40B4-BE49-F238E27FC236}">
                <a16:creationId xmlns:a16="http://schemas.microsoft.com/office/drawing/2014/main" id="{F8D2C1C6-9CBE-1619-0FDE-9D6CE0D59DA5}"/>
              </a:ext>
            </a:extLst>
          </p:cNvPr>
          <p:cNvSpPr>
            <a:spLocks noGrp="1"/>
          </p:cNvSpPr>
          <p:nvPr>
            <p:ph type="body" sz="quarter" idx="22"/>
          </p:nvPr>
        </p:nvSpPr>
        <p:spPr/>
        <p:txBody>
          <a:bodyPr/>
          <a:lstStyle/>
          <a:p>
            <a:endParaRPr lang="en-US"/>
          </a:p>
        </p:txBody>
      </p:sp>
      <p:sp>
        <p:nvSpPr>
          <p:cNvPr id="8" name="Text Placeholder 7">
            <a:extLst>
              <a:ext uri="{FF2B5EF4-FFF2-40B4-BE49-F238E27FC236}">
                <a16:creationId xmlns:a16="http://schemas.microsoft.com/office/drawing/2014/main" id="{F30F0C84-E5E3-EBAA-AE44-CC1274EF9798}"/>
              </a:ext>
            </a:extLst>
          </p:cNvPr>
          <p:cNvSpPr>
            <a:spLocks noGrp="1"/>
          </p:cNvSpPr>
          <p:nvPr>
            <p:ph type="body" sz="quarter" idx="23"/>
          </p:nvPr>
        </p:nvSpPr>
        <p:spPr/>
        <p:txBody>
          <a:bodyPr/>
          <a:lstStyle/>
          <a:p>
            <a:endParaRPr lang="en-US"/>
          </a:p>
        </p:txBody>
      </p:sp>
    </p:spTree>
    <p:extLst>
      <p:ext uri="{BB962C8B-B14F-4D97-AF65-F5344CB8AC3E}">
        <p14:creationId xmlns:p14="http://schemas.microsoft.com/office/powerpoint/2010/main" val="3473107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9E521577-431C-6D5A-4989-FA4F3AE440EF}"/>
              </a:ext>
            </a:extLst>
          </p:cNvPr>
          <p:cNvSpPr>
            <a:spLocks noGrp="1"/>
          </p:cNvSpPr>
          <p:nvPr>
            <p:ph type="ftr" sz="quarter" idx="17"/>
          </p:nvPr>
        </p:nvSpPr>
        <p:spPr/>
        <p:txBody>
          <a:bodyPr/>
          <a:lstStyle/>
          <a:p>
            <a:r>
              <a:rPr lang="en-US"/>
              <a:t>State Advocacy Day</a:t>
            </a:r>
            <a:endParaRPr lang="en-US" dirty="0"/>
          </a:p>
        </p:txBody>
      </p:sp>
      <p:sp>
        <p:nvSpPr>
          <p:cNvPr id="3" name="Text Placeholder 2">
            <a:extLst>
              <a:ext uri="{FF2B5EF4-FFF2-40B4-BE49-F238E27FC236}">
                <a16:creationId xmlns:a16="http://schemas.microsoft.com/office/drawing/2014/main" id="{D05C5AA2-4138-F6A0-0C48-18E7E000180A}"/>
              </a:ext>
            </a:extLst>
          </p:cNvPr>
          <p:cNvSpPr>
            <a:spLocks noGrp="1"/>
          </p:cNvSpPr>
          <p:nvPr>
            <p:ph type="body" sz="quarter" idx="21"/>
          </p:nvPr>
        </p:nvSpPr>
        <p:spPr/>
        <p:txBody>
          <a:bodyPr/>
          <a:lstStyle/>
          <a:p>
            <a:endParaRPr lang="en-US"/>
          </a:p>
        </p:txBody>
      </p:sp>
      <p:sp>
        <p:nvSpPr>
          <p:cNvPr id="4" name="Text Placeholder 3">
            <a:extLst>
              <a:ext uri="{FF2B5EF4-FFF2-40B4-BE49-F238E27FC236}">
                <a16:creationId xmlns:a16="http://schemas.microsoft.com/office/drawing/2014/main" id="{73624828-BD17-8C61-8F6B-B2F2CE852F9B}"/>
              </a:ext>
            </a:extLst>
          </p:cNvPr>
          <p:cNvSpPr>
            <a:spLocks noGrp="1"/>
          </p:cNvSpPr>
          <p:nvPr>
            <p:ph type="body" sz="quarter" idx="22"/>
          </p:nvPr>
        </p:nvSpPr>
        <p:spPr/>
        <p:txBody>
          <a:bodyPr/>
          <a:lstStyle/>
          <a:p>
            <a:endParaRPr lang="en-US"/>
          </a:p>
        </p:txBody>
      </p:sp>
      <p:sp>
        <p:nvSpPr>
          <p:cNvPr id="5" name="Text Placeholder 4">
            <a:extLst>
              <a:ext uri="{FF2B5EF4-FFF2-40B4-BE49-F238E27FC236}">
                <a16:creationId xmlns:a16="http://schemas.microsoft.com/office/drawing/2014/main" id="{A0830042-B2F4-581A-C713-F6D4DED16D34}"/>
              </a:ext>
            </a:extLst>
          </p:cNvPr>
          <p:cNvSpPr>
            <a:spLocks noGrp="1"/>
          </p:cNvSpPr>
          <p:nvPr>
            <p:ph type="body" sz="quarter" idx="23"/>
          </p:nvPr>
        </p:nvSpPr>
        <p:spPr/>
        <p:txBody>
          <a:bodyPr/>
          <a:lstStyle/>
          <a:p>
            <a:endParaRPr lang="en-US"/>
          </a:p>
        </p:txBody>
      </p:sp>
    </p:spTree>
    <p:extLst>
      <p:ext uri="{BB962C8B-B14F-4D97-AF65-F5344CB8AC3E}">
        <p14:creationId xmlns:p14="http://schemas.microsoft.com/office/powerpoint/2010/main" val="1841257932"/>
      </p:ext>
    </p:extLst>
  </p:cSld>
  <p:clrMapOvr>
    <a:masterClrMapping/>
  </p:clrMapOvr>
</p:sld>
</file>

<file path=ppt/theme/theme1.xml><?xml version="1.0" encoding="utf-8"?>
<a:theme xmlns:a="http://schemas.openxmlformats.org/drawingml/2006/main" name="Cover">
  <a:themeElements>
    <a:clrScheme name="State Advocacy">
      <a:dk1>
        <a:srgbClr val="0E2044"/>
      </a:dk1>
      <a:lt1>
        <a:srgbClr val="FFFFFF"/>
      </a:lt1>
      <a:dk2>
        <a:srgbClr val="204D9C"/>
      </a:dk2>
      <a:lt2>
        <a:srgbClr val="FFFFFF"/>
      </a:lt2>
      <a:accent1>
        <a:srgbClr val="E8E9ED"/>
      </a:accent1>
      <a:accent2>
        <a:srgbClr val="8AA3B0"/>
      </a:accent2>
      <a:accent3>
        <a:srgbClr val="1A3875"/>
      </a:accent3>
      <a:accent4>
        <a:srgbClr val="ADB2D6"/>
      </a:accent4>
      <a:accent5>
        <a:srgbClr val="204E9C"/>
      </a:accent5>
      <a:accent6>
        <a:srgbClr val="B51E07"/>
      </a:accent6>
      <a:hlink>
        <a:srgbClr val="204E9C"/>
      </a:hlink>
      <a:folHlink>
        <a:srgbClr val="0F204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3_AHP_PPTTemplate_StateAdvocacy_8.5x11_v1a" id="{092406AF-FC30-254D-A399-FD86EEBDC247}" vid="{5ECC8FA4-2D6A-CC4A-B820-9D41A509839F}"/>
    </a:ext>
  </a:extLst>
</a:theme>
</file>

<file path=ppt/theme/theme2.xml><?xml version="1.0" encoding="utf-8"?>
<a:theme xmlns:a="http://schemas.openxmlformats.org/drawingml/2006/main" name="1_Cover">
  <a:themeElements>
    <a:clrScheme name="State Advocacy">
      <a:dk1>
        <a:srgbClr val="0E2044"/>
      </a:dk1>
      <a:lt1>
        <a:srgbClr val="FFFFFF"/>
      </a:lt1>
      <a:dk2>
        <a:srgbClr val="204D9C"/>
      </a:dk2>
      <a:lt2>
        <a:srgbClr val="FFFFFF"/>
      </a:lt2>
      <a:accent1>
        <a:srgbClr val="E8E9ED"/>
      </a:accent1>
      <a:accent2>
        <a:srgbClr val="8AA3B0"/>
      </a:accent2>
      <a:accent3>
        <a:srgbClr val="1A3875"/>
      </a:accent3>
      <a:accent4>
        <a:srgbClr val="ADB2D6"/>
      </a:accent4>
      <a:accent5>
        <a:srgbClr val="204E9C"/>
      </a:accent5>
      <a:accent6>
        <a:srgbClr val="B51E07"/>
      </a:accent6>
      <a:hlink>
        <a:srgbClr val="204E9C"/>
      </a:hlink>
      <a:folHlink>
        <a:srgbClr val="0F204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3_AHP_PPTTemplate_StateAdvocacy_8.5x11_v1a" id="{092406AF-FC30-254D-A399-FD86EEBDC247}" vid="{3601D5A0-AD58-AC45-81D6-A4CC167470E4}"/>
    </a:ext>
  </a:extLst>
</a:theme>
</file>

<file path=ppt/theme/theme3.xml><?xml version="1.0" encoding="utf-8"?>
<a:theme xmlns:a="http://schemas.openxmlformats.org/drawingml/2006/main" name="Divider">
  <a:themeElements>
    <a:clrScheme name="State Advocacy">
      <a:dk1>
        <a:srgbClr val="0E2044"/>
      </a:dk1>
      <a:lt1>
        <a:srgbClr val="FFFFFF"/>
      </a:lt1>
      <a:dk2>
        <a:srgbClr val="204D9C"/>
      </a:dk2>
      <a:lt2>
        <a:srgbClr val="FFFFFF"/>
      </a:lt2>
      <a:accent1>
        <a:srgbClr val="E8E9ED"/>
      </a:accent1>
      <a:accent2>
        <a:srgbClr val="8AA3B0"/>
      </a:accent2>
      <a:accent3>
        <a:srgbClr val="1A3875"/>
      </a:accent3>
      <a:accent4>
        <a:srgbClr val="ADB2D6"/>
      </a:accent4>
      <a:accent5>
        <a:srgbClr val="204E9C"/>
      </a:accent5>
      <a:accent6>
        <a:srgbClr val="B51E07"/>
      </a:accent6>
      <a:hlink>
        <a:srgbClr val="204E9C"/>
      </a:hlink>
      <a:folHlink>
        <a:srgbClr val="0F204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3_AHP_PPTTemplate_StateAdvocacy_8.5x11_v1a" id="{092406AF-FC30-254D-A399-FD86EEBDC247}" vid="{9EAF58D1-05E4-D54B-8016-6B6898C22669}"/>
    </a:ext>
  </a:extLst>
</a:theme>
</file>

<file path=ppt/theme/theme4.xml><?xml version="1.0" encoding="utf-8"?>
<a:theme xmlns:a="http://schemas.openxmlformats.org/drawingml/2006/main" name="2_Custom Design">
  <a:themeElements>
    <a:clrScheme name="State Advocacy">
      <a:dk1>
        <a:srgbClr val="0E2044"/>
      </a:dk1>
      <a:lt1>
        <a:srgbClr val="FFFFFF"/>
      </a:lt1>
      <a:dk2>
        <a:srgbClr val="204D9C"/>
      </a:dk2>
      <a:lt2>
        <a:srgbClr val="FFFFFF"/>
      </a:lt2>
      <a:accent1>
        <a:srgbClr val="E8E9ED"/>
      </a:accent1>
      <a:accent2>
        <a:srgbClr val="8AA3B0"/>
      </a:accent2>
      <a:accent3>
        <a:srgbClr val="1A3875"/>
      </a:accent3>
      <a:accent4>
        <a:srgbClr val="ADB2D6"/>
      </a:accent4>
      <a:accent5>
        <a:srgbClr val="204E9C"/>
      </a:accent5>
      <a:accent6>
        <a:srgbClr val="B51E07"/>
      </a:accent6>
      <a:hlink>
        <a:srgbClr val="204E9C"/>
      </a:hlink>
      <a:folHlink>
        <a:srgbClr val="0F204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3_AHP_PPTTemplate_StateAdvocacy_8.5x11_v1a" id="{092406AF-FC30-254D-A399-FD86EEBDC247}" vid="{09640D74-C295-AD4A-B0BA-56514F515420}"/>
    </a:ext>
  </a:extLst>
</a:theme>
</file>

<file path=ppt/theme/theme5.xml><?xml version="1.0" encoding="utf-8"?>
<a:theme xmlns:a="http://schemas.openxmlformats.org/drawingml/2006/main" name="3_Custom Design">
  <a:themeElements>
    <a:clrScheme name="State Advocacy">
      <a:dk1>
        <a:srgbClr val="0E2044"/>
      </a:dk1>
      <a:lt1>
        <a:srgbClr val="FFFFFF"/>
      </a:lt1>
      <a:dk2>
        <a:srgbClr val="204D9C"/>
      </a:dk2>
      <a:lt2>
        <a:srgbClr val="FFFFFF"/>
      </a:lt2>
      <a:accent1>
        <a:srgbClr val="E8E9ED"/>
      </a:accent1>
      <a:accent2>
        <a:srgbClr val="8AA3B0"/>
      </a:accent2>
      <a:accent3>
        <a:srgbClr val="1A3875"/>
      </a:accent3>
      <a:accent4>
        <a:srgbClr val="ADB2D6"/>
      </a:accent4>
      <a:accent5>
        <a:srgbClr val="204E9C"/>
      </a:accent5>
      <a:accent6>
        <a:srgbClr val="B51E07"/>
      </a:accent6>
      <a:hlink>
        <a:srgbClr val="204E9C"/>
      </a:hlink>
      <a:folHlink>
        <a:srgbClr val="0F204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3_AHP_PPTTemplate_StateAdvocacy_8.5x11_v1a" id="{092406AF-FC30-254D-A399-FD86EEBDC247}" vid="{BBCFCB83-E4C4-4C4E-9C45-8CB35FDB27C5}"/>
    </a:ext>
  </a:extLst>
</a:theme>
</file>

<file path=ppt/theme/theme6.xml><?xml version="1.0" encoding="utf-8"?>
<a:theme xmlns:a="http://schemas.openxmlformats.org/drawingml/2006/main" name="4_Custom Design">
  <a:themeElements>
    <a:clrScheme name="State Advocacy">
      <a:dk1>
        <a:srgbClr val="0E2044"/>
      </a:dk1>
      <a:lt1>
        <a:srgbClr val="FFFFFF"/>
      </a:lt1>
      <a:dk2>
        <a:srgbClr val="204D9C"/>
      </a:dk2>
      <a:lt2>
        <a:srgbClr val="FFFFFF"/>
      </a:lt2>
      <a:accent1>
        <a:srgbClr val="E8E9ED"/>
      </a:accent1>
      <a:accent2>
        <a:srgbClr val="8AA3B0"/>
      </a:accent2>
      <a:accent3>
        <a:srgbClr val="1A3875"/>
      </a:accent3>
      <a:accent4>
        <a:srgbClr val="ADB2D6"/>
      </a:accent4>
      <a:accent5>
        <a:srgbClr val="204E9C"/>
      </a:accent5>
      <a:accent6>
        <a:srgbClr val="B51E07"/>
      </a:accent6>
      <a:hlink>
        <a:srgbClr val="204E9C"/>
      </a:hlink>
      <a:folHlink>
        <a:srgbClr val="0F204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3_AHP_PPTTemplate_StateAdvocacy_8.5x11_v1a" id="{092406AF-FC30-254D-A399-FD86EEBDC247}" vid="{92D37957-B372-594F-A9E9-79AACBFE7E77}"/>
    </a:ext>
  </a:extLst>
</a:theme>
</file>

<file path=ppt/theme/theme7.xml><?xml version="1.0" encoding="utf-8"?>
<a:theme xmlns:a="http://schemas.openxmlformats.org/drawingml/2006/main" name="4_Custom Design">
  <a:themeElements>
    <a:clrScheme name="State Advocacy">
      <a:dk1>
        <a:srgbClr val="0E2044"/>
      </a:dk1>
      <a:lt1>
        <a:srgbClr val="FFFFFF"/>
      </a:lt1>
      <a:dk2>
        <a:srgbClr val="204D9C"/>
      </a:dk2>
      <a:lt2>
        <a:srgbClr val="FFFFFF"/>
      </a:lt2>
      <a:accent1>
        <a:srgbClr val="E8E9ED"/>
      </a:accent1>
      <a:accent2>
        <a:srgbClr val="8AA3B0"/>
      </a:accent2>
      <a:accent3>
        <a:srgbClr val="1A3875"/>
      </a:accent3>
      <a:accent4>
        <a:srgbClr val="ADB2D6"/>
      </a:accent4>
      <a:accent5>
        <a:srgbClr val="204E9C"/>
      </a:accent5>
      <a:accent6>
        <a:srgbClr val="B51E07"/>
      </a:accent6>
      <a:hlink>
        <a:srgbClr val="204E9C"/>
      </a:hlink>
      <a:folHlink>
        <a:srgbClr val="0F204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3_AHP_PPTTemplate_StateAdvocacy_8.5x11_v1a" id="{092406AF-FC30-254D-A399-FD86EEBDC247}" vid="{CF368C7A-2403-1A46-A173-10F4C7402A92}"/>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Cover</Template>
  <TotalTime>20</TotalTime>
  <Words>6</Words>
  <Application>Microsoft Macintosh PowerPoint</Application>
  <PresentationFormat>Custom</PresentationFormat>
  <Paragraphs>2</Paragraphs>
  <Slides>2</Slides>
  <Notes>0</Notes>
  <HiddenSlides>0</HiddenSlides>
  <MMClips>0</MMClips>
  <ScaleCrop>false</ScaleCrop>
  <HeadingPairs>
    <vt:vector size="6" baseType="variant">
      <vt:variant>
        <vt:lpstr>Fonts Used</vt:lpstr>
      </vt:variant>
      <vt:variant>
        <vt:i4>4</vt:i4>
      </vt:variant>
      <vt:variant>
        <vt:lpstr>Theme</vt:lpstr>
      </vt:variant>
      <vt:variant>
        <vt:i4>7</vt:i4>
      </vt:variant>
      <vt:variant>
        <vt:lpstr>Slide Titles</vt:lpstr>
      </vt:variant>
      <vt:variant>
        <vt:i4>2</vt:i4>
      </vt:variant>
    </vt:vector>
  </HeadingPairs>
  <TitlesOfParts>
    <vt:vector size="13" baseType="lpstr">
      <vt:lpstr>Arial</vt:lpstr>
      <vt:lpstr>Calibri</vt:lpstr>
      <vt:lpstr>Calibri Light</vt:lpstr>
      <vt:lpstr>System Font Regular</vt:lpstr>
      <vt:lpstr>Cover</vt:lpstr>
      <vt:lpstr>1_Cover</vt:lpstr>
      <vt:lpstr>Divider</vt:lpstr>
      <vt:lpstr>2_Custom Design</vt:lpstr>
      <vt:lpstr>3_Custom Design</vt:lpstr>
      <vt:lpstr>4_Custom Design</vt:lpstr>
      <vt:lpstr>4_Custom Design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Eliana Goldstein</dc:creator>
  <cp:lastModifiedBy>Eliana Goldstein</cp:lastModifiedBy>
  <cp:revision>1</cp:revision>
  <cp:lastPrinted>2023-08-10T21:53:47Z</cp:lastPrinted>
  <dcterms:created xsi:type="dcterms:W3CDTF">2023-09-20T20:26:31Z</dcterms:created>
  <dcterms:modified xsi:type="dcterms:W3CDTF">2023-09-20T20:46:40Z</dcterms:modified>
</cp:coreProperties>
</file>