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4.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5.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6.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8" r:id="rId1"/>
    <p:sldMasterId id="2147483741" r:id="rId2"/>
    <p:sldMasterId id="2147483685" r:id="rId3"/>
    <p:sldMasterId id="2147483695" r:id="rId4"/>
    <p:sldMasterId id="2147483732" r:id="rId5"/>
    <p:sldMasterId id="2147483735" r:id="rId6"/>
    <p:sldMasterId id="2147483738" r:id="rId7"/>
  </p:sldMasterIdLst>
  <p:notesMasterIdLst>
    <p:notesMasterId r:id="rId10"/>
  </p:notesMasterIdLst>
  <p:sldIdLst>
    <p:sldId id="261" r:id="rId8"/>
    <p:sldId id="262" r:id="rId9"/>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DCD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965"/>
    <p:restoredTop sz="96327"/>
  </p:normalViewPr>
  <p:slideViewPr>
    <p:cSldViewPr showGuides="1">
      <p:cViewPr>
        <p:scale>
          <a:sx n="63" d="100"/>
          <a:sy n="63" d="100"/>
        </p:scale>
        <p:origin x="2960" y="1136"/>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Master" Target="slideMasters/slideMaster7.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presProps" Target="presProps.xml"/><Relationship Id="rId5" Type="http://schemas.openxmlformats.org/officeDocument/2006/relationships/slideMaster" Target="slideMasters/slideMaster5.xml"/><Relationship Id="rId10"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25A5CD-30B1-7245-BA57-535B5FC479DB}" type="datetimeFigureOut">
              <a:rPr lang="en-US" smtClean="0"/>
              <a:t>9/20/23</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BD010-BA8F-2248-BA9B-512ADE74CB45}" type="slidenum">
              <a:rPr lang="en-US" smtClean="0"/>
              <a:t>‹#›</a:t>
            </a:fld>
            <a:endParaRPr lang="en-US"/>
          </a:p>
        </p:txBody>
      </p:sp>
    </p:spTree>
    <p:extLst>
      <p:ext uri="{BB962C8B-B14F-4D97-AF65-F5344CB8AC3E}">
        <p14:creationId xmlns:p14="http://schemas.microsoft.com/office/powerpoint/2010/main" val="18462317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4006E-31BB-71C2-236C-424C858FC802}"/>
              </a:ext>
            </a:extLst>
          </p:cNvPr>
          <p:cNvSpPr>
            <a:spLocks noGrp="1"/>
          </p:cNvSpPr>
          <p:nvPr>
            <p:ph type="title"/>
          </p:nvPr>
        </p:nvSpPr>
        <p:spPr>
          <a:xfrm>
            <a:off x="530305" y="1193164"/>
            <a:ext cx="4726030" cy="1585895"/>
          </a:xfrm>
          <a:prstGeom prst="rect">
            <a:avLst/>
          </a:prstGeom>
        </p:spPr>
        <p:txBody>
          <a:bodyPr anchor="t" anchorCtr="0">
            <a:no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D12D1-4E3D-FEF6-6969-A23B578108F5}"/>
              </a:ext>
            </a:extLst>
          </p:cNvPr>
          <p:cNvSpPr>
            <a:spLocks noGrp="1"/>
          </p:cNvSpPr>
          <p:nvPr>
            <p:ph type="body" idx="1"/>
          </p:nvPr>
        </p:nvSpPr>
        <p:spPr>
          <a:xfrm>
            <a:off x="530305" y="2913433"/>
            <a:ext cx="4726030" cy="869674"/>
          </a:xfrm>
        </p:spPr>
        <p:txBody>
          <a:bodyPr>
            <a:normAutofit/>
          </a:bodyPr>
          <a:lstStyle>
            <a:lvl1pPr marL="0" indent="0">
              <a:buNone/>
              <a:defRPr sz="2400">
                <a:solidFill>
                  <a:schemeClr val="tx1"/>
                </a:solidFill>
              </a:defRPr>
            </a:lvl1pPr>
            <a:lvl2pPr marL="670556" indent="0">
              <a:buNone/>
              <a:defRPr sz="2933">
                <a:solidFill>
                  <a:schemeClr val="tx1">
                    <a:tint val="75000"/>
                  </a:schemeClr>
                </a:solidFill>
              </a:defRPr>
            </a:lvl2pPr>
            <a:lvl3pPr marL="1341112" indent="0">
              <a:buNone/>
              <a:defRPr sz="2640">
                <a:solidFill>
                  <a:schemeClr val="tx1">
                    <a:tint val="75000"/>
                  </a:schemeClr>
                </a:solidFill>
              </a:defRPr>
            </a:lvl3pPr>
            <a:lvl4pPr marL="2011669" indent="0">
              <a:buNone/>
              <a:defRPr sz="2347">
                <a:solidFill>
                  <a:schemeClr val="tx1">
                    <a:tint val="75000"/>
                  </a:schemeClr>
                </a:solidFill>
              </a:defRPr>
            </a:lvl4pPr>
            <a:lvl5pPr marL="2682222" indent="0">
              <a:buNone/>
              <a:defRPr sz="2347">
                <a:solidFill>
                  <a:schemeClr val="tx1">
                    <a:tint val="75000"/>
                  </a:schemeClr>
                </a:solidFill>
              </a:defRPr>
            </a:lvl5pPr>
            <a:lvl6pPr marL="3352779" indent="0">
              <a:buNone/>
              <a:defRPr sz="2347">
                <a:solidFill>
                  <a:schemeClr val="tx1">
                    <a:tint val="75000"/>
                  </a:schemeClr>
                </a:solidFill>
              </a:defRPr>
            </a:lvl6pPr>
            <a:lvl7pPr marL="4023334" indent="0">
              <a:buNone/>
              <a:defRPr sz="2347">
                <a:solidFill>
                  <a:schemeClr val="tx1">
                    <a:tint val="75000"/>
                  </a:schemeClr>
                </a:solidFill>
              </a:defRPr>
            </a:lvl7pPr>
            <a:lvl8pPr marL="4693890" indent="0">
              <a:buNone/>
              <a:defRPr sz="2347">
                <a:solidFill>
                  <a:schemeClr val="tx1">
                    <a:tint val="75000"/>
                  </a:schemeClr>
                </a:solidFill>
              </a:defRPr>
            </a:lvl8pPr>
            <a:lvl9pPr marL="5364446" indent="0">
              <a:buNone/>
              <a:defRPr sz="2347">
                <a:solidFill>
                  <a:schemeClr val="tx1">
                    <a:tint val="75000"/>
                  </a:schemeClr>
                </a:solidFill>
              </a:defRPr>
            </a:lvl9pPr>
          </a:lstStyle>
          <a:p>
            <a:pPr lvl="0"/>
            <a:r>
              <a:rPr lang="en-US"/>
              <a:t>Click to edit Master text styles</a:t>
            </a:r>
          </a:p>
        </p:txBody>
      </p:sp>
      <p:pic>
        <p:nvPicPr>
          <p:cNvPr id="4" name="Picture 3">
            <a:extLst>
              <a:ext uri="{FF2B5EF4-FFF2-40B4-BE49-F238E27FC236}">
                <a16:creationId xmlns:a16="http://schemas.microsoft.com/office/drawing/2014/main" id="{523DD98B-593E-6C86-303E-6BD436DF8910}"/>
              </a:ext>
            </a:extLst>
          </p:cNvPr>
          <p:cNvPicPr>
            <a:picLocks noChangeAspect="1"/>
          </p:cNvPicPr>
          <p:nvPr userDrawn="1"/>
        </p:nvPicPr>
        <p:blipFill>
          <a:blip r:embed="rId3"/>
          <a:srcRect/>
          <a:stretch/>
        </p:blipFill>
        <p:spPr>
          <a:xfrm>
            <a:off x="5562600" y="9080020"/>
            <a:ext cx="1572017" cy="354853"/>
          </a:xfrm>
          <a:prstGeom prst="rect">
            <a:avLst/>
          </a:prstGeom>
        </p:spPr>
      </p:pic>
    </p:spTree>
    <p:extLst>
      <p:ext uri="{BB962C8B-B14F-4D97-AF65-F5344CB8AC3E}">
        <p14:creationId xmlns:p14="http://schemas.microsoft.com/office/powerpoint/2010/main" val="1066280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ty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8E8C5-45E1-A36A-D943-37835D372FFB}"/>
              </a:ext>
            </a:extLst>
          </p:cNvPr>
          <p:cNvSpPr>
            <a:spLocks noGrp="1"/>
          </p:cNvSpPr>
          <p:nvPr>
            <p:ph type="title"/>
          </p:nvPr>
        </p:nvSpPr>
        <p:spPr>
          <a:xfrm>
            <a:off x="534355" y="535524"/>
            <a:ext cx="6703695" cy="1140876"/>
          </a:xfrm>
        </p:spPr>
        <p:txBody>
          <a:bodyPr anchor="t" anchorCtr="0">
            <a:normAutofit/>
          </a:bodyPr>
          <a:lstStyle>
            <a:lvl1pPr>
              <a:defRPr sz="2800"/>
            </a:lvl1pPr>
          </a:lstStyle>
          <a:p>
            <a:r>
              <a:rPr lang="en-US" dirty="0"/>
              <a:t>Click to edit Master title style</a:t>
            </a:r>
          </a:p>
        </p:txBody>
      </p:sp>
      <p:sp>
        <p:nvSpPr>
          <p:cNvPr id="12" name="Footer Placeholder 11">
            <a:extLst>
              <a:ext uri="{FF2B5EF4-FFF2-40B4-BE49-F238E27FC236}">
                <a16:creationId xmlns:a16="http://schemas.microsoft.com/office/drawing/2014/main" id="{2601FC7B-C496-CFC5-A537-09C29B37FA5A}"/>
              </a:ext>
            </a:extLst>
          </p:cNvPr>
          <p:cNvSpPr>
            <a:spLocks noGrp="1"/>
          </p:cNvSpPr>
          <p:nvPr>
            <p:ph type="ftr" sz="quarter" idx="17"/>
          </p:nvPr>
        </p:nvSpPr>
        <p:spPr/>
        <p:txBody>
          <a:bodyPr/>
          <a:lstStyle/>
          <a:p>
            <a:r>
              <a:rPr lang="en-US"/>
              <a:t>State Advocacy Day</a:t>
            </a:r>
            <a:endParaRPr lang="en-US" dirty="0"/>
          </a:p>
        </p:txBody>
      </p:sp>
      <p:sp>
        <p:nvSpPr>
          <p:cNvPr id="8" name="Text Placeholder 2">
            <a:extLst>
              <a:ext uri="{FF2B5EF4-FFF2-40B4-BE49-F238E27FC236}">
                <a16:creationId xmlns:a16="http://schemas.microsoft.com/office/drawing/2014/main" id="{9A610959-B3D0-5F90-6E40-C0470F27203E}"/>
              </a:ext>
            </a:extLst>
          </p:cNvPr>
          <p:cNvSpPr>
            <a:spLocks noGrp="1"/>
          </p:cNvSpPr>
          <p:nvPr>
            <p:ph idx="1"/>
          </p:nvPr>
        </p:nvSpPr>
        <p:spPr>
          <a:xfrm>
            <a:off x="534355" y="1828800"/>
            <a:ext cx="6703695" cy="7230746"/>
          </a:xfrm>
          <a:prstGeom prst="rect">
            <a:avLst/>
          </a:prstGeom>
        </p:spPr>
        <p:txBody>
          <a:bodyPr vert="horz" lIns="91440" tIns="45720" rIns="91440" bIns="45720" rtlCol="0">
            <a:normAutofit/>
          </a:body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Tree>
    <p:extLst>
      <p:ext uri="{BB962C8B-B14F-4D97-AF65-F5344CB8AC3E}">
        <p14:creationId xmlns:p14="http://schemas.microsoft.com/office/powerpoint/2010/main" val="4106149402"/>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Sty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8E8C5-45E1-A36A-D943-37835D372FFB}"/>
              </a:ext>
            </a:extLst>
          </p:cNvPr>
          <p:cNvSpPr>
            <a:spLocks noGrp="1"/>
          </p:cNvSpPr>
          <p:nvPr>
            <p:ph type="title"/>
          </p:nvPr>
        </p:nvSpPr>
        <p:spPr>
          <a:xfrm>
            <a:off x="534355" y="535524"/>
            <a:ext cx="6703695" cy="1140876"/>
          </a:xfrm>
        </p:spPr>
        <p:txBody>
          <a:bodyPr anchor="t" anchorCtr="0">
            <a:normAutofit/>
          </a:bodyPr>
          <a:lstStyle>
            <a:lvl1pPr>
              <a:defRPr sz="2800"/>
            </a:lvl1pPr>
          </a:lstStyle>
          <a:p>
            <a:r>
              <a:rPr lang="en-US" dirty="0"/>
              <a:t>Click to edit Master title style</a:t>
            </a:r>
          </a:p>
        </p:txBody>
      </p:sp>
      <p:sp>
        <p:nvSpPr>
          <p:cNvPr id="12" name="Footer Placeholder 11">
            <a:extLst>
              <a:ext uri="{FF2B5EF4-FFF2-40B4-BE49-F238E27FC236}">
                <a16:creationId xmlns:a16="http://schemas.microsoft.com/office/drawing/2014/main" id="{2601FC7B-C496-CFC5-A537-09C29B37FA5A}"/>
              </a:ext>
            </a:extLst>
          </p:cNvPr>
          <p:cNvSpPr>
            <a:spLocks noGrp="1"/>
          </p:cNvSpPr>
          <p:nvPr>
            <p:ph type="ftr" sz="quarter" idx="17"/>
          </p:nvPr>
        </p:nvSpPr>
        <p:spPr/>
        <p:txBody>
          <a:bodyPr/>
          <a:lstStyle/>
          <a:p>
            <a:r>
              <a:rPr lang="en-US"/>
              <a:t>State Advocacy Day</a:t>
            </a:r>
            <a:endParaRPr lang="en-US" dirty="0"/>
          </a:p>
        </p:txBody>
      </p:sp>
      <p:sp>
        <p:nvSpPr>
          <p:cNvPr id="8" name="Text Placeholder 2">
            <a:extLst>
              <a:ext uri="{FF2B5EF4-FFF2-40B4-BE49-F238E27FC236}">
                <a16:creationId xmlns:a16="http://schemas.microsoft.com/office/drawing/2014/main" id="{9A610959-B3D0-5F90-6E40-C0470F27203E}"/>
              </a:ext>
            </a:extLst>
          </p:cNvPr>
          <p:cNvSpPr>
            <a:spLocks noGrp="1"/>
          </p:cNvSpPr>
          <p:nvPr>
            <p:ph idx="1"/>
          </p:nvPr>
        </p:nvSpPr>
        <p:spPr>
          <a:xfrm>
            <a:off x="534355" y="1828800"/>
            <a:ext cx="6703695" cy="7230746"/>
          </a:xfrm>
          <a:prstGeom prst="rect">
            <a:avLst/>
          </a:prstGeom>
        </p:spPr>
        <p:txBody>
          <a:bodyPr vert="horz" lIns="91440" tIns="45720" rIns="91440" bIns="45720" rtlCol="0">
            <a:normAutofit/>
          </a:body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Tree>
    <p:extLst>
      <p:ext uri="{BB962C8B-B14F-4D97-AF65-F5344CB8AC3E}">
        <p14:creationId xmlns:p14="http://schemas.microsoft.com/office/powerpoint/2010/main" val="1193715819"/>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4006E-31BB-71C2-236C-424C858FC802}"/>
              </a:ext>
            </a:extLst>
          </p:cNvPr>
          <p:cNvSpPr>
            <a:spLocks noGrp="1"/>
          </p:cNvSpPr>
          <p:nvPr>
            <p:ph type="title"/>
          </p:nvPr>
        </p:nvSpPr>
        <p:spPr>
          <a:xfrm>
            <a:off x="530305" y="1193164"/>
            <a:ext cx="4726030" cy="1585895"/>
          </a:xfrm>
          <a:prstGeom prst="rect">
            <a:avLst/>
          </a:prstGeom>
        </p:spPr>
        <p:txBody>
          <a:bodyPr anchor="t" anchorCtr="0">
            <a:noAutofit/>
          </a:bodyPr>
          <a:lstStyle>
            <a:lvl1pPr>
              <a:defRPr sz="4800"/>
            </a:lvl1pPr>
          </a:lstStyle>
          <a:p>
            <a:r>
              <a:rPr lang="en-US" dirty="0"/>
              <a:t>Click to edit Master title style</a:t>
            </a:r>
          </a:p>
        </p:txBody>
      </p:sp>
      <p:sp>
        <p:nvSpPr>
          <p:cNvPr id="3" name="Text Placeholder 2">
            <a:extLst>
              <a:ext uri="{FF2B5EF4-FFF2-40B4-BE49-F238E27FC236}">
                <a16:creationId xmlns:a16="http://schemas.microsoft.com/office/drawing/2014/main" id="{A58D12D1-4E3D-FEF6-6969-A23B578108F5}"/>
              </a:ext>
            </a:extLst>
          </p:cNvPr>
          <p:cNvSpPr>
            <a:spLocks noGrp="1"/>
          </p:cNvSpPr>
          <p:nvPr>
            <p:ph type="body" idx="1"/>
          </p:nvPr>
        </p:nvSpPr>
        <p:spPr>
          <a:xfrm>
            <a:off x="530305" y="2913433"/>
            <a:ext cx="4726030" cy="869674"/>
          </a:xfrm>
        </p:spPr>
        <p:txBody>
          <a:bodyPr>
            <a:normAutofit/>
          </a:bodyPr>
          <a:lstStyle>
            <a:lvl1pPr marL="0" indent="0">
              <a:buNone/>
              <a:defRPr sz="2400">
                <a:solidFill>
                  <a:schemeClr val="tx1"/>
                </a:solidFill>
              </a:defRPr>
            </a:lvl1pPr>
            <a:lvl2pPr marL="670556" indent="0">
              <a:buNone/>
              <a:defRPr sz="2933">
                <a:solidFill>
                  <a:schemeClr val="tx1">
                    <a:tint val="75000"/>
                  </a:schemeClr>
                </a:solidFill>
              </a:defRPr>
            </a:lvl2pPr>
            <a:lvl3pPr marL="1341112" indent="0">
              <a:buNone/>
              <a:defRPr sz="2640">
                <a:solidFill>
                  <a:schemeClr val="tx1">
                    <a:tint val="75000"/>
                  </a:schemeClr>
                </a:solidFill>
              </a:defRPr>
            </a:lvl3pPr>
            <a:lvl4pPr marL="2011669" indent="0">
              <a:buNone/>
              <a:defRPr sz="2347">
                <a:solidFill>
                  <a:schemeClr val="tx1">
                    <a:tint val="75000"/>
                  </a:schemeClr>
                </a:solidFill>
              </a:defRPr>
            </a:lvl4pPr>
            <a:lvl5pPr marL="2682222" indent="0">
              <a:buNone/>
              <a:defRPr sz="2347">
                <a:solidFill>
                  <a:schemeClr val="tx1">
                    <a:tint val="75000"/>
                  </a:schemeClr>
                </a:solidFill>
              </a:defRPr>
            </a:lvl5pPr>
            <a:lvl6pPr marL="3352779" indent="0">
              <a:buNone/>
              <a:defRPr sz="2347">
                <a:solidFill>
                  <a:schemeClr val="tx1">
                    <a:tint val="75000"/>
                  </a:schemeClr>
                </a:solidFill>
              </a:defRPr>
            </a:lvl6pPr>
            <a:lvl7pPr marL="4023334" indent="0">
              <a:buNone/>
              <a:defRPr sz="2347">
                <a:solidFill>
                  <a:schemeClr val="tx1">
                    <a:tint val="75000"/>
                  </a:schemeClr>
                </a:solidFill>
              </a:defRPr>
            </a:lvl7pPr>
            <a:lvl8pPr marL="4693890" indent="0">
              <a:buNone/>
              <a:defRPr sz="2347">
                <a:solidFill>
                  <a:schemeClr val="tx1">
                    <a:tint val="75000"/>
                  </a:schemeClr>
                </a:solidFill>
              </a:defRPr>
            </a:lvl8pPr>
            <a:lvl9pPr marL="5364446" indent="0">
              <a:buNone/>
              <a:defRPr sz="2347">
                <a:solidFill>
                  <a:schemeClr val="tx1">
                    <a:tint val="75000"/>
                  </a:schemeClr>
                </a:solidFill>
              </a:defRPr>
            </a:lvl9pPr>
          </a:lstStyle>
          <a:p>
            <a:pPr lvl="0"/>
            <a:r>
              <a:rPr lang="en-US" dirty="0"/>
              <a:t>Click to edit Master text styles</a:t>
            </a:r>
          </a:p>
        </p:txBody>
      </p:sp>
      <p:pic>
        <p:nvPicPr>
          <p:cNvPr id="6" name="Picture 5" descr="A logo with a red stripe&#10;&#10;Description automatically generated">
            <a:extLst>
              <a:ext uri="{FF2B5EF4-FFF2-40B4-BE49-F238E27FC236}">
                <a16:creationId xmlns:a16="http://schemas.microsoft.com/office/drawing/2014/main" id="{74293D8D-91B9-529C-CE9F-F45E72EEF6A8}"/>
              </a:ext>
            </a:extLst>
          </p:cNvPr>
          <p:cNvPicPr>
            <a:picLocks noChangeAspect="1"/>
          </p:cNvPicPr>
          <p:nvPr userDrawn="1"/>
        </p:nvPicPr>
        <p:blipFill>
          <a:blip r:embed="rId3"/>
          <a:stretch>
            <a:fillRect/>
          </a:stretch>
        </p:blipFill>
        <p:spPr>
          <a:xfrm>
            <a:off x="530305" y="4941820"/>
            <a:ext cx="1752600" cy="520072"/>
          </a:xfrm>
          <a:prstGeom prst="rect">
            <a:avLst/>
          </a:prstGeom>
        </p:spPr>
      </p:pic>
    </p:spTree>
    <p:extLst>
      <p:ext uri="{BB962C8B-B14F-4D97-AF65-F5344CB8AC3E}">
        <p14:creationId xmlns:p14="http://schemas.microsoft.com/office/powerpoint/2010/main" val="466169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7BEB208A-8C1E-2745-67B8-F5DBB8F3EAD4}"/>
              </a:ext>
            </a:extLst>
          </p:cNvPr>
          <p:cNvSpPr>
            <a:spLocks noGrp="1"/>
          </p:cNvSpPr>
          <p:nvPr>
            <p:ph type="ftr" sz="quarter" idx="10"/>
          </p:nvPr>
        </p:nvSpPr>
        <p:spPr/>
        <p:txBody>
          <a:bodyPr/>
          <a:lstStyle/>
          <a:p>
            <a:r>
              <a:rPr lang="en-US" dirty="0"/>
              <a:t>State Advocacy Day</a:t>
            </a:r>
          </a:p>
        </p:txBody>
      </p:sp>
      <p:sp>
        <p:nvSpPr>
          <p:cNvPr id="10" name="Title 1">
            <a:extLst>
              <a:ext uri="{FF2B5EF4-FFF2-40B4-BE49-F238E27FC236}">
                <a16:creationId xmlns:a16="http://schemas.microsoft.com/office/drawing/2014/main" id="{1DD223A8-5B04-57C3-73A9-DF466696B182}"/>
              </a:ext>
            </a:extLst>
          </p:cNvPr>
          <p:cNvSpPr>
            <a:spLocks noGrp="1"/>
          </p:cNvSpPr>
          <p:nvPr>
            <p:ph type="title"/>
          </p:nvPr>
        </p:nvSpPr>
        <p:spPr>
          <a:xfrm>
            <a:off x="530305" y="1193164"/>
            <a:ext cx="4726030" cy="1585895"/>
          </a:xfrm>
          <a:prstGeom prst="rect">
            <a:avLst/>
          </a:prstGeom>
        </p:spPr>
        <p:txBody>
          <a:bodyPr anchor="t" anchorCtr="0">
            <a:noAutofit/>
          </a:bodyPr>
          <a:lstStyle>
            <a:lvl1pPr>
              <a:defRPr sz="4800"/>
            </a:lvl1pPr>
          </a:lstStyle>
          <a:p>
            <a:r>
              <a:rPr lang="en-US" dirty="0"/>
              <a:t>Click to edit Master title style</a:t>
            </a:r>
          </a:p>
        </p:txBody>
      </p:sp>
      <p:sp>
        <p:nvSpPr>
          <p:cNvPr id="11" name="Text Placeholder 2">
            <a:extLst>
              <a:ext uri="{FF2B5EF4-FFF2-40B4-BE49-F238E27FC236}">
                <a16:creationId xmlns:a16="http://schemas.microsoft.com/office/drawing/2014/main" id="{D5A69B06-26EB-4E99-5CDD-9F6C3D3A026A}"/>
              </a:ext>
            </a:extLst>
          </p:cNvPr>
          <p:cNvSpPr>
            <a:spLocks noGrp="1"/>
          </p:cNvSpPr>
          <p:nvPr>
            <p:ph type="body" idx="1"/>
          </p:nvPr>
        </p:nvSpPr>
        <p:spPr>
          <a:xfrm>
            <a:off x="530305" y="2913433"/>
            <a:ext cx="4726030" cy="869674"/>
          </a:xfrm>
        </p:spPr>
        <p:txBody>
          <a:bodyPr>
            <a:normAutofit/>
          </a:bodyPr>
          <a:lstStyle>
            <a:lvl1pPr marL="0" indent="0">
              <a:buNone/>
              <a:defRPr sz="2400">
                <a:solidFill>
                  <a:schemeClr val="bg1"/>
                </a:solidFill>
              </a:defRPr>
            </a:lvl1pPr>
            <a:lvl2pPr marL="670556" indent="0">
              <a:buNone/>
              <a:defRPr sz="2933">
                <a:solidFill>
                  <a:schemeClr val="tx1">
                    <a:tint val="75000"/>
                  </a:schemeClr>
                </a:solidFill>
              </a:defRPr>
            </a:lvl2pPr>
            <a:lvl3pPr marL="1341112" indent="0">
              <a:buNone/>
              <a:defRPr sz="2640">
                <a:solidFill>
                  <a:schemeClr val="tx1">
                    <a:tint val="75000"/>
                  </a:schemeClr>
                </a:solidFill>
              </a:defRPr>
            </a:lvl3pPr>
            <a:lvl4pPr marL="2011669" indent="0">
              <a:buNone/>
              <a:defRPr sz="2347">
                <a:solidFill>
                  <a:schemeClr val="tx1">
                    <a:tint val="75000"/>
                  </a:schemeClr>
                </a:solidFill>
              </a:defRPr>
            </a:lvl4pPr>
            <a:lvl5pPr marL="2682222" indent="0">
              <a:buNone/>
              <a:defRPr sz="2347">
                <a:solidFill>
                  <a:schemeClr val="tx1">
                    <a:tint val="75000"/>
                  </a:schemeClr>
                </a:solidFill>
              </a:defRPr>
            </a:lvl5pPr>
            <a:lvl6pPr marL="3352779" indent="0">
              <a:buNone/>
              <a:defRPr sz="2347">
                <a:solidFill>
                  <a:schemeClr val="tx1">
                    <a:tint val="75000"/>
                  </a:schemeClr>
                </a:solidFill>
              </a:defRPr>
            </a:lvl6pPr>
            <a:lvl7pPr marL="4023334" indent="0">
              <a:buNone/>
              <a:defRPr sz="2347">
                <a:solidFill>
                  <a:schemeClr val="tx1">
                    <a:tint val="75000"/>
                  </a:schemeClr>
                </a:solidFill>
              </a:defRPr>
            </a:lvl7pPr>
            <a:lvl8pPr marL="4693890" indent="0">
              <a:buNone/>
              <a:defRPr sz="2347">
                <a:solidFill>
                  <a:schemeClr val="tx1">
                    <a:tint val="75000"/>
                  </a:schemeClr>
                </a:solidFill>
              </a:defRPr>
            </a:lvl8pPr>
            <a:lvl9pPr marL="5364446" indent="0">
              <a:buNone/>
              <a:defRPr sz="2347">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379177172"/>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tyle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8E8C5-45E1-A36A-D943-37835D372FFB}"/>
              </a:ext>
            </a:extLst>
          </p:cNvPr>
          <p:cNvSpPr>
            <a:spLocks noGrp="1"/>
          </p:cNvSpPr>
          <p:nvPr>
            <p:ph type="title"/>
          </p:nvPr>
        </p:nvSpPr>
        <p:spPr>
          <a:xfrm>
            <a:off x="534355" y="535524"/>
            <a:ext cx="6703695" cy="1140876"/>
          </a:xfrm>
        </p:spPr>
        <p:txBody>
          <a:bodyPr anchor="t" anchorCtr="0">
            <a:normAutofit/>
          </a:bodyPr>
          <a:lstStyle>
            <a:lvl1pPr>
              <a:defRPr sz="2800"/>
            </a:lvl1pPr>
          </a:lstStyle>
          <a:p>
            <a:r>
              <a:rPr lang="en-US" dirty="0"/>
              <a:t>Click to edit Master title style</a:t>
            </a:r>
          </a:p>
        </p:txBody>
      </p:sp>
      <p:sp>
        <p:nvSpPr>
          <p:cNvPr id="12" name="Footer Placeholder 11">
            <a:extLst>
              <a:ext uri="{FF2B5EF4-FFF2-40B4-BE49-F238E27FC236}">
                <a16:creationId xmlns:a16="http://schemas.microsoft.com/office/drawing/2014/main" id="{2601FC7B-C496-CFC5-A537-09C29B37FA5A}"/>
              </a:ext>
            </a:extLst>
          </p:cNvPr>
          <p:cNvSpPr>
            <a:spLocks noGrp="1"/>
          </p:cNvSpPr>
          <p:nvPr>
            <p:ph type="ftr" sz="quarter" idx="17"/>
          </p:nvPr>
        </p:nvSpPr>
        <p:spPr/>
        <p:txBody>
          <a:bodyPr/>
          <a:lstStyle/>
          <a:p>
            <a:r>
              <a:rPr lang="en-US"/>
              <a:t>State Advocacy Day</a:t>
            </a:r>
            <a:endParaRPr lang="en-US" dirty="0"/>
          </a:p>
        </p:txBody>
      </p:sp>
      <p:sp>
        <p:nvSpPr>
          <p:cNvPr id="8" name="Text Placeholder 2">
            <a:extLst>
              <a:ext uri="{FF2B5EF4-FFF2-40B4-BE49-F238E27FC236}">
                <a16:creationId xmlns:a16="http://schemas.microsoft.com/office/drawing/2014/main" id="{9A610959-B3D0-5F90-6E40-C0470F27203E}"/>
              </a:ext>
            </a:extLst>
          </p:cNvPr>
          <p:cNvSpPr>
            <a:spLocks noGrp="1"/>
          </p:cNvSpPr>
          <p:nvPr>
            <p:ph idx="1"/>
          </p:nvPr>
        </p:nvSpPr>
        <p:spPr>
          <a:xfrm>
            <a:off x="534355" y="1828800"/>
            <a:ext cx="6703695" cy="7230746"/>
          </a:xfrm>
          <a:prstGeom prst="rect">
            <a:avLst/>
          </a:prstGeom>
        </p:spPr>
        <p:txBody>
          <a:bodyPr vert="horz" lIns="91440" tIns="45720" rIns="91440" bIns="45720" rtlCol="0">
            <a:normAutofit/>
          </a:body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Tree>
    <p:extLst>
      <p:ext uri="{BB962C8B-B14F-4D97-AF65-F5344CB8AC3E}">
        <p14:creationId xmlns:p14="http://schemas.microsoft.com/office/powerpoint/2010/main" val="2854033761"/>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Sty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8E8C5-45E1-A36A-D943-37835D372FFB}"/>
              </a:ext>
            </a:extLst>
          </p:cNvPr>
          <p:cNvSpPr>
            <a:spLocks noGrp="1"/>
          </p:cNvSpPr>
          <p:nvPr>
            <p:ph type="title"/>
          </p:nvPr>
        </p:nvSpPr>
        <p:spPr>
          <a:xfrm>
            <a:off x="534355" y="535524"/>
            <a:ext cx="6703695" cy="1140876"/>
          </a:xfrm>
        </p:spPr>
        <p:txBody>
          <a:bodyPr anchor="t" anchorCtr="0">
            <a:normAutofit/>
          </a:bodyPr>
          <a:lstStyle>
            <a:lvl1pPr>
              <a:defRPr sz="2800"/>
            </a:lvl1pPr>
          </a:lstStyle>
          <a:p>
            <a:r>
              <a:rPr lang="en-US" dirty="0"/>
              <a:t>Click to edit Master title style</a:t>
            </a:r>
          </a:p>
        </p:txBody>
      </p:sp>
      <p:sp>
        <p:nvSpPr>
          <p:cNvPr id="12" name="Footer Placeholder 11">
            <a:extLst>
              <a:ext uri="{FF2B5EF4-FFF2-40B4-BE49-F238E27FC236}">
                <a16:creationId xmlns:a16="http://schemas.microsoft.com/office/drawing/2014/main" id="{2601FC7B-C496-CFC5-A537-09C29B37FA5A}"/>
              </a:ext>
            </a:extLst>
          </p:cNvPr>
          <p:cNvSpPr>
            <a:spLocks noGrp="1"/>
          </p:cNvSpPr>
          <p:nvPr>
            <p:ph type="ftr" sz="quarter" idx="17"/>
          </p:nvPr>
        </p:nvSpPr>
        <p:spPr/>
        <p:txBody>
          <a:bodyPr/>
          <a:lstStyle/>
          <a:p>
            <a:r>
              <a:rPr lang="en-US"/>
              <a:t>State Advocacy Day</a:t>
            </a:r>
            <a:endParaRPr lang="en-US" dirty="0"/>
          </a:p>
        </p:txBody>
      </p:sp>
      <p:sp>
        <p:nvSpPr>
          <p:cNvPr id="8" name="Text Placeholder 2">
            <a:extLst>
              <a:ext uri="{FF2B5EF4-FFF2-40B4-BE49-F238E27FC236}">
                <a16:creationId xmlns:a16="http://schemas.microsoft.com/office/drawing/2014/main" id="{9A610959-B3D0-5F90-6E40-C0470F27203E}"/>
              </a:ext>
            </a:extLst>
          </p:cNvPr>
          <p:cNvSpPr>
            <a:spLocks noGrp="1"/>
          </p:cNvSpPr>
          <p:nvPr>
            <p:ph idx="1"/>
          </p:nvPr>
        </p:nvSpPr>
        <p:spPr>
          <a:xfrm>
            <a:off x="534355" y="1828800"/>
            <a:ext cx="6703695" cy="7230746"/>
          </a:xfrm>
          <a:prstGeom prst="rect">
            <a:avLst/>
          </a:prstGeom>
        </p:spPr>
        <p:txBody>
          <a:bodyPr vert="horz" lIns="91440" tIns="45720" rIns="91440" bIns="45720" rtlCol="0">
            <a:normAutofit/>
          </a:bodyPr>
          <a:lstStyle>
            <a:lvl1pPr>
              <a:spcBef>
                <a:spcPts val="300"/>
              </a:spcBef>
              <a:spcAft>
                <a:spcPts val="300"/>
              </a:spcAft>
              <a:defRPr sz="1130"/>
            </a:lvl1pPr>
            <a:lvl2pPr>
              <a:defRPr sz="1330"/>
            </a:lvl2pPr>
            <a:lvl3pPr>
              <a:spcBef>
                <a:spcPts val="300"/>
              </a:spcBef>
              <a:spcAft>
                <a:spcPts val="300"/>
              </a:spcAft>
              <a:defRPr sz="1130"/>
            </a:lvl3pPr>
            <a:lvl4pPr>
              <a:spcBef>
                <a:spcPts val="300"/>
              </a:spcBef>
              <a:spcAft>
                <a:spcPts val="300"/>
              </a:spcAft>
              <a:defRPr sz="1130"/>
            </a:lvl4pPr>
            <a:lvl5pPr>
              <a:spcBef>
                <a:spcPts val="300"/>
              </a:spcBef>
              <a:spcAft>
                <a:spcPts val="300"/>
              </a:spcAft>
              <a:defRPr sz="1130"/>
            </a:lvl5pPr>
            <a:lvl6pPr>
              <a:spcBef>
                <a:spcPts val="300"/>
              </a:spcBef>
              <a:spcAft>
                <a:spcPts val="300"/>
              </a:spcAft>
              <a:defRPr sz="1130"/>
            </a:lvl6pPr>
            <a:lvl7pPr>
              <a:spcBef>
                <a:spcPts val="300"/>
              </a:spcBef>
              <a:spcAft>
                <a:spcPts val="300"/>
              </a:spcAft>
              <a:defRPr sz="1130"/>
            </a:lvl7pPr>
            <a:lvl8pPr>
              <a:spcBef>
                <a:spcPts val="300"/>
              </a:spcBef>
              <a:spcAft>
                <a:spcPts val="300"/>
              </a:spcAft>
              <a:defRPr sz="1130"/>
            </a:lvl8pPr>
            <a:lvl9pPr>
              <a:spcBef>
                <a:spcPts val="300"/>
              </a:spcBef>
              <a:spcAft>
                <a:spcPts val="300"/>
              </a:spcAft>
              <a:defRPr sz="1130"/>
            </a:lvl9p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Tree>
    <p:extLst>
      <p:ext uri="{BB962C8B-B14F-4D97-AF65-F5344CB8AC3E}">
        <p14:creationId xmlns:p14="http://schemas.microsoft.com/office/powerpoint/2010/main" val="4034384686"/>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tyle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8E8C5-45E1-A36A-D943-37835D372FFB}"/>
              </a:ext>
            </a:extLst>
          </p:cNvPr>
          <p:cNvSpPr>
            <a:spLocks noGrp="1"/>
          </p:cNvSpPr>
          <p:nvPr>
            <p:ph type="title"/>
          </p:nvPr>
        </p:nvSpPr>
        <p:spPr>
          <a:xfrm>
            <a:off x="534355" y="535524"/>
            <a:ext cx="6703695" cy="1140876"/>
          </a:xfrm>
        </p:spPr>
        <p:txBody>
          <a:bodyPr anchor="t" anchorCtr="0">
            <a:normAutofit/>
          </a:bodyPr>
          <a:lstStyle>
            <a:lvl1pPr>
              <a:defRPr sz="2800"/>
            </a:lvl1pPr>
          </a:lstStyle>
          <a:p>
            <a:r>
              <a:rPr lang="en-US" dirty="0"/>
              <a:t>Click to edit Master title style</a:t>
            </a:r>
          </a:p>
        </p:txBody>
      </p:sp>
      <p:sp>
        <p:nvSpPr>
          <p:cNvPr id="12" name="Footer Placeholder 11">
            <a:extLst>
              <a:ext uri="{FF2B5EF4-FFF2-40B4-BE49-F238E27FC236}">
                <a16:creationId xmlns:a16="http://schemas.microsoft.com/office/drawing/2014/main" id="{2601FC7B-C496-CFC5-A537-09C29B37FA5A}"/>
              </a:ext>
            </a:extLst>
          </p:cNvPr>
          <p:cNvSpPr>
            <a:spLocks noGrp="1"/>
          </p:cNvSpPr>
          <p:nvPr>
            <p:ph type="ftr" sz="quarter" idx="17"/>
          </p:nvPr>
        </p:nvSpPr>
        <p:spPr/>
        <p:txBody>
          <a:bodyPr/>
          <a:lstStyle/>
          <a:p>
            <a:r>
              <a:rPr lang="en-US"/>
              <a:t>State Advocacy Day</a:t>
            </a:r>
            <a:endParaRPr lang="en-US" dirty="0"/>
          </a:p>
        </p:txBody>
      </p:sp>
      <p:sp>
        <p:nvSpPr>
          <p:cNvPr id="8" name="Text Placeholder 2">
            <a:extLst>
              <a:ext uri="{FF2B5EF4-FFF2-40B4-BE49-F238E27FC236}">
                <a16:creationId xmlns:a16="http://schemas.microsoft.com/office/drawing/2014/main" id="{9A610959-B3D0-5F90-6E40-C0470F27203E}"/>
              </a:ext>
            </a:extLst>
          </p:cNvPr>
          <p:cNvSpPr>
            <a:spLocks noGrp="1"/>
          </p:cNvSpPr>
          <p:nvPr>
            <p:ph idx="1"/>
          </p:nvPr>
        </p:nvSpPr>
        <p:spPr>
          <a:xfrm>
            <a:off x="534355" y="1828800"/>
            <a:ext cx="6703695" cy="7230746"/>
          </a:xfrm>
          <a:prstGeom prst="rect">
            <a:avLst/>
          </a:prstGeom>
        </p:spPr>
        <p:txBody>
          <a:bodyPr vert="horz" lIns="91440" tIns="45720" rIns="91440" bIns="45720" rtlCol="0">
            <a:normAutofit/>
          </a:body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Tree>
    <p:extLst>
      <p:ext uri="{BB962C8B-B14F-4D97-AF65-F5344CB8AC3E}">
        <p14:creationId xmlns:p14="http://schemas.microsoft.com/office/powerpoint/2010/main" val="688322300"/>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Style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8E8C5-45E1-A36A-D943-37835D372FFB}"/>
              </a:ext>
            </a:extLst>
          </p:cNvPr>
          <p:cNvSpPr>
            <a:spLocks noGrp="1"/>
          </p:cNvSpPr>
          <p:nvPr>
            <p:ph type="title"/>
          </p:nvPr>
        </p:nvSpPr>
        <p:spPr>
          <a:xfrm>
            <a:off x="534355" y="535524"/>
            <a:ext cx="6703695" cy="1140876"/>
          </a:xfrm>
        </p:spPr>
        <p:txBody>
          <a:bodyPr anchor="t" anchorCtr="0">
            <a:normAutofit/>
          </a:bodyPr>
          <a:lstStyle>
            <a:lvl1pPr>
              <a:defRPr sz="2800"/>
            </a:lvl1pPr>
          </a:lstStyle>
          <a:p>
            <a:r>
              <a:rPr lang="en-US" dirty="0"/>
              <a:t>Click to edit Master title style</a:t>
            </a:r>
          </a:p>
        </p:txBody>
      </p:sp>
      <p:sp>
        <p:nvSpPr>
          <p:cNvPr id="12" name="Footer Placeholder 11">
            <a:extLst>
              <a:ext uri="{FF2B5EF4-FFF2-40B4-BE49-F238E27FC236}">
                <a16:creationId xmlns:a16="http://schemas.microsoft.com/office/drawing/2014/main" id="{2601FC7B-C496-CFC5-A537-09C29B37FA5A}"/>
              </a:ext>
            </a:extLst>
          </p:cNvPr>
          <p:cNvSpPr>
            <a:spLocks noGrp="1"/>
          </p:cNvSpPr>
          <p:nvPr>
            <p:ph type="ftr" sz="quarter" idx="17"/>
          </p:nvPr>
        </p:nvSpPr>
        <p:spPr/>
        <p:txBody>
          <a:bodyPr/>
          <a:lstStyle/>
          <a:p>
            <a:r>
              <a:rPr lang="en-US"/>
              <a:t>State Advocacy Day</a:t>
            </a:r>
            <a:endParaRPr lang="en-US" dirty="0"/>
          </a:p>
        </p:txBody>
      </p:sp>
      <p:sp>
        <p:nvSpPr>
          <p:cNvPr id="8" name="Text Placeholder 2">
            <a:extLst>
              <a:ext uri="{FF2B5EF4-FFF2-40B4-BE49-F238E27FC236}">
                <a16:creationId xmlns:a16="http://schemas.microsoft.com/office/drawing/2014/main" id="{9A610959-B3D0-5F90-6E40-C0470F27203E}"/>
              </a:ext>
            </a:extLst>
          </p:cNvPr>
          <p:cNvSpPr>
            <a:spLocks noGrp="1"/>
          </p:cNvSpPr>
          <p:nvPr>
            <p:ph idx="1"/>
          </p:nvPr>
        </p:nvSpPr>
        <p:spPr>
          <a:xfrm>
            <a:off x="534355" y="1828800"/>
            <a:ext cx="6703695" cy="7230746"/>
          </a:xfrm>
          <a:prstGeom prst="rect">
            <a:avLst/>
          </a:prstGeom>
        </p:spPr>
        <p:txBody>
          <a:bodyPr vert="horz" lIns="91440" tIns="45720" rIns="91440" bIns="45720" rtlCol="0">
            <a:normAutofit/>
          </a:body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Tree>
    <p:extLst>
      <p:ext uri="{BB962C8B-B14F-4D97-AF65-F5344CB8AC3E}">
        <p14:creationId xmlns:p14="http://schemas.microsoft.com/office/powerpoint/2010/main" val="3405042845"/>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ty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8E8C5-45E1-A36A-D943-37835D372FFB}"/>
              </a:ext>
            </a:extLst>
          </p:cNvPr>
          <p:cNvSpPr>
            <a:spLocks noGrp="1"/>
          </p:cNvSpPr>
          <p:nvPr>
            <p:ph type="title"/>
          </p:nvPr>
        </p:nvSpPr>
        <p:spPr>
          <a:xfrm>
            <a:off x="534355" y="535524"/>
            <a:ext cx="6703695" cy="1140876"/>
          </a:xfrm>
        </p:spPr>
        <p:txBody>
          <a:bodyPr anchor="t" anchorCtr="0">
            <a:normAutofit/>
          </a:bodyPr>
          <a:lstStyle>
            <a:lvl1pPr>
              <a:defRPr sz="2800"/>
            </a:lvl1pPr>
          </a:lstStyle>
          <a:p>
            <a:r>
              <a:rPr lang="en-US" dirty="0"/>
              <a:t>Click to edit Master title style</a:t>
            </a:r>
          </a:p>
        </p:txBody>
      </p:sp>
      <p:sp>
        <p:nvSpPr>
          <p:cNvPr id="12" name="Footer Placeholder 11">
            <a:extLst>
              <a:ext uri="{FF2B5EF4-FFF2-40B4-BE49-F238E27FC236}">
                <a16:creationId xmlns:a16="http://schemas.microsoft.com/office/drawing/2014/main" id="{2601FC7B-C496-CFC5-A537-09C29B37FA5A}"/>
              </a:ext>
            </a:extLst>
          </p:cNvPr>
          <p:cNvSpPr>
            <a:spLocks noGrp="1"/>
          </p:cNvSpPr>
          <p:nvPr>
            <p:ph type="ftr" sz="quarter" idx="17"/>
          </p:nvPr>
        </p:nvSpPr>
        <p:spPr/>
        <p:txBody>
          <a:bodyPr/>
          <a:lstStyle/>
          <a:p>
            <a:r>
              <a:rPr lang="en-US"/>
              <a:t>State Advocacy Day</a:t>
            </a:r>
            <a:endParaRPr lang="en-US" dirty="0"/>
          </a:p>
        </p:txBody>
      </p:sp>
      <p:sp>
        <p:nvSpPr>
          <p:cNvPr id="8" name="Text Placeholder 2">
            <a:extLst>
              <a:ext uri="{FF2B5EF4-FFF2-40B4-BE49-F238E27FC236}">
                <a16:creationId xmlns:a16="http://schemas.microsoft.com/office/drawing/2014/main" id="{9A610959-B3D0-5F90-6E40-C0470F27203E}"/>
              </a:ext>
            </a:extLst>
          </p:cNvPr>
          <p:cNvSpPr>
            <a:spLocks noGrp="1"/>
          </p:cNvSpPr>
          <p:nvPr>
            <p:ph idx="1"/>
          </p:nvPr>
        </p:nvSpPr>
        <p:spPr>
          <a:xfrm>
            <a:off x="534355" y="1828800"/>
            <a:ext cx="6703695" cy="7230746"/>
          </a:xfrm>
          <a:prstGeom prst="rect">
            <a:avLst/>
          </a:prstGeom>
        </p:spPr>
        <p:txBody>
          <a:bodyPr vert="horz" lIns="91440" tIns="45720" rIns="91440" bIns="45720" rtlCol="0">
            <a:normAutofit/>
          </a:body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Tree>
    <p:extLst>
      <p:ext uri="{BB962C8B-B14F-4D97-AF65-F5344CB8AC3E}">
        <p14:creationId xmlns:p14="http://schemas.microsoft.com/office/powerpoint/2010/main" val="2973607973"/>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Sty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8E8C5-45E1-A36A-D943-37835D372FFB}"/>
              </a:ext>
            </a:extLst>
          </p:cNvPr>
          <p:cNvSpPr>
            <a:spLocks noGrp="1"/>
          </p:cNvSpPr>
          <p:nvPr>
            <p:ph type="title"/>
          </p:nvPr>
        </p:nvSpPr>
        <p:spPr>
          <a:xfrm>
            <a:off x="534355" y="535524"/>
            <a:ext cx="6703695" cy="1140876"/>
          </a:xfrm>
        </p:spPr>
        <p:txBody>
          <a:bodyPr anchor="t" anchorCtr="0">
            <a:normAutofit/>
          </a:bodyPr>
          <a:lstStyle>
            <a:lvl1pPr>
              <a:defRPr sz="2800"/>
            </a:lvl1pPr>
          </a:lstStyle>
          <a:p>
            <a:r>
              <a:rPr lang="en-US" dirty="0"/>
              <a:t>Click to edit Master title style</a:t>
            </a:r>
          </a:p>
        </p:txBody>
      </p:sp>
      <p:sp>
        <p:nvSpPr>
          <p:cNvPr id="12" name="Footer Placeholder 11">
            <a:extLst>
              <a:ext uri="{FF2B5EF4-FFF2-40B4-BE49-F238E27FC236}">
                <a16:creationId xmlns:a16="http://schemas.microsoft.com/office/drawing/2014/main" id="{2601FC7B-C496-CFC5-A537-09C29B37FA5A}"/>
              </a:ext>
            </a:extLst>
          </p:cNvPr>
          <p:cNvSpPr>
            <a:spLocks noGrp="1"/>
          </p:cNvSpPr>
          <p:nvPr>
            <p:ph type="ftr" sz="quarter" idx="17"/>
          </p:nvPr>
        </p:nvSpPr>
        <p:spPr/>
        <p:txBody>
          <a:bodyPr/>
          <a:lstStyle/>
          <a:p>
            <a:r>
              <a:rPr lang="en-US"/>
              <a:t>State Advocacy Day</a:t>
            </a:r>
            <a:endParaRPr lang="en-US" dirty="0"/>
          </a:p>
        </p:txBody>
      </p:sp>
      <p:sp>
        <p:nvSpPr>
          <p:cNvPr id="8" name="Text Placeholder 2">
            <a:extLst>
              <a:ext uri="{FF2B5EF4-FFF2-40B4-BE49-F238E27FC236}">
                <a16:creationId xmlns:a16="http://schemas.microsoft.com/office/drawing/2014/main" id="{9A610959-B3D0-5F90-6E40-C0470F27203E}"/>
              </a:ext>
            </a:extLst>
          </p:cNvPr>
          <p:cNvSpPr>
            <a:spLocks noGrp="1"/>
          </p:cNvSpPr>
          <p:nvPr>
            <p:ph idx="1"/>
          </p:nvPr>
        </p:nvSpPr>
        <p:spPr>
          <a:xfrm>
            <a:off x="534355" y="1828800"/>
            <a:ext cx="6703695" cy="7230746"/>
          </a:xfrm>
          <a:prstGeom prst="rect">
            <a:avLst/>
          </a:prstGeom>
        </p:spPr>
        <p:txBody>
          <a:bodyPr vert="horz" lIns="91440" tIns="45720" rIns="91440" bIns="45720" rtlCol="0">
            <a:normAutofit/>
          </a:body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Tree>
    <p:extLst>
      <p:ext uri="{BB962C8B-B14F-4D97-AF65-F5344CB8AC3E}">
        <p14:creationId xmlns:p14="http://schemas.microsoft.com/office/powerpoint/2010/main" val="496475175"/>
      </p:ext>
    </p:extLst>
  </p:cSld>
  <p:clrMapOvr>
    <a:masterClrMapping/>
  </p:clrMapOvr>
  <p:extLst>
    <p:ext uri="{DCECCB84-F9BA-43D5-87BE-67443E8EF086}">
      <p15:sldGuideLst xmlns:p15="http://schemas.microsoft.com/office/powerpoint/2012/main">
        <p15:guide id="1" orient="horz" pos="3168" userDrawn="1">
          <p15:clr>
            <a:srgbClr val="FBAE40"/>
          </p15:clr>
        </p15:guide>
        <p15:guide id="2" pos="2448"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5.xml"/><Relationship Id="rId1" Type="http://schemas.openxmlformats.org/officeDocument/2006/relationships/slideLayout" Target="../slideLayouts/slideLayout4.xml"/><Relationship Id="rId5" Type="http://schemas.openxmlformats.org/officeDocument/2006/relationships/image" Target="../media/image7.png"/><Relationship Id="rId4" Type="http://schemas.openxmlformats.org/officeDocument/2006/relationships/image" Target="../media/image6.jp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7.xml"/><Relationship Id="rId1" Type="http://schemas.openxmlformats.org/officeDocument/2006/relationships/slideLayout" Target="../slideLayouts/slideLayout6.xml"/><Relationship Id="rId5" Type="http://schemas.openxmlformats.org/officeDocument/2006/relationships/image" Target="../media/image2.png"/><Relationship Id="rId4" Type="http://schemas.openxmlformats.org/officeDocument/2006/relationships/image" Target="../media/image8.jpg"/></Relationships>
</file>

<file path=ppt/slideMasters/_rels/slideMaster6.xml.rels><?xml version="1.0" encoding="UTF-8" standalone="yes"?>
<Relationships xmlns="http://schemas.openxmlformats.org/package/2006/relationships"><Relationship Id="rId3" Type="http://schemas.openxmlformats.org/officeDocument/2006/relationships/theme" Target="../theme/theme6.xml"/><Relationship Id="rId2" Type="http://schemas.openxmlformats.org/officeDocument/2006/relationships/slideLayout" Target="../slideLayouts/slideLayout9.xml"/><Relationship Id="rId1" Type="http://schemas.openxmlformats.org/officeDocument/2006/relationships/slideLayout" Target="../slideLayouts/slideLayout8.xml"/><Relationship Id="rId5" Type="http://schemas.openxmlformats.org/officeDocument/2006/relationships/image" Target="../media/image7.png"/><Relationship Id="rId4" Type="http://schemas.openxmlformats.org/officeDocument/2006/relationships/image" Target="../media/image9.jpg"/></Relationships>
</file>

<file path=ppt/slideMasters/_rels/slideMaster7.xml.rels><?xml version="1.0" encoding="UTF-8" standalone="yes"?>
<Relationships xmlns="http://schemas.openxmlformats.org/package/2006/relationships"><Relationship Id="rId3" Type="http://schemas.openxmlformats.org/officeDocument/2006/relationships/theme" Target="../theme/theme7.xml"/><Relationship Id="rId2" Type="http://schemas.openxmlformats.org/officeDocument/2006/relationships/slideLayout" Target="../slideLayouts/slideLayout11.xml"/><Relationship Id="rId1" Type="http://schemas.openxmlformats.org/officeDocument/2006/relationships/slideLayout" Target="../slideLayouts/slideLayout10.xml"/><Relationship Id="rId5" Type="http://schemas.openxmlformats.org/officeDocument/2006/relationships/image" Target="../media/image2.png"/><Relationship Id="rId4" Type="http://schemas.openxmlformats.org/officeDocument/2006/relationships/image" Target="../media/image10.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2DC256A-5C59-EA49-A894-60AEC4BD4CAD}"/>
              </a:ext>
            </a:extLst>
          </p:cNvPr>
          <p:cNvSpPr>
            <a:spLocks noGrp="1"/>
          </p:cNvSpPr>
          <p:nvPr>
            <p:ph type="body" idx="1"/>
          </p:nvPr>
        </p:nvSpPr>
        <p:spPr>
          <a:xfrm>
            <a:off x="534355"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Placeholder 11">
            <a:extLst>
              <a:ext uri="{FF2B5EF4-FFF2-40B4-BE49-F238E27FC236}">
                <a16:creationId xmlns:a16="http://schemas.microsoft.com/office/drawing/2014/main" id="{0BBDE715-1870-329C-97C2-1235A81CC25E}"/>
              </a:ext>
            </a:extLst>
          </p:cNvPr>
          <p:cNvSpPr>
            <a:spLocks noGrp="1"/>
          </p:cNvSpPr>
          <p:nvPr>
            <p:ph type="title"/>
          </p:nvPr>
        </p:nvSpPr>
        <p:spPr>
          <a:xfrm>
            <a:off x="534355" y="535524"/>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Tree>
    <p:extLst>
      <p:ext uri="{BB962C8B-B14F-4D97-AF65-F5344CB8AC3E}">
        <p14:creationId xmlns:p14="http://schemas.microsoft.com/office/powerpoint/2010/main" val="1268744020"/>
      </p:ext>
    </p:extLst>
  </p:cSld>
  <p:clrMap bg1="lt1" tx1="dk1" bg2="lt2" tx2="dk2" accent1="accent1" accent2="accent2" accent3="accent3" accent4="accent4" accent5="accent5" accent6="accent6" hlink="hlink" folHlink="folHlink"/>
  <p:sldLayoutIdLst>
    <p:sldLayoutId id="2147483710" r:id="rId1"/>
  </p:sldLayoutIdLst>
  <p:hf sldNum="0" hdr="0" dt="0"/>
  <p:txStyles>
    <p:titleStyle>
      <a:lvl1pPr algn="l" defTabSz="1341112" rtl="0" eaLnBrk="1" latinLnBrk="0" hangingPunct="1">
        <a:lnSpc>
          <a:spcPct val="90000"/>
        </a:lnSpc>
        <a:spcBef>
          <a:spcPct val="0"/>
        </a:spcBef>
        <a:buNone/>
        <a:defRPr sz="4800" b="1" kern="1200">
          <a:solidFill>
            <a:schemeClr val="tx1"/>
          </a:solidFill>
          <a:latin typeface="+mn-lt"/>
          <a:ea typeface="+mj-ea"/>
          <a:cs typeface="+mj-cs"/>
        </a:defRPr>
      </a:lvl1pPr>
    </p:titleStyle>
    <p:bodyStyle>
      <a:lvl1pPr marL="335277" indent="-335277" algn="l" defTabSz="1341112" rtl="0" eaLnBrk="1" latinLnBrk="0" hangingPunct="1">
        <a:lnSpc>
          <a:spcPct val="90000"/>
        </a:lnSpc>
        <a:spcBef>
          <a:spcPts val="1467"/>
        </a:spcBef>
        <a:buFont typeface="Arial" panose="020B0604020202020204" pitchFamily="34" charset="0"/>
        <a:buChar char="•"/>
        <a:defRPr sz="2400" kern="1200">
          <a:solidFill>
            <a:schemeClr val="tx1"/>
          </a:solidFill>
          <a:latin typeface="+mn-lt"/>
          <a:ea typeface="+mn-ea"/>
          <a:cs typeface="+mn-cs"/>
        </a:defRPr>
      </a:lvl1pPr>
      <a:lvl2pPr marL="1005834" indent="-335277" algn="l" defTabSz="1341112" rtl="0" eaLnBrk="1" latinLnBrk="0" hangingPunct="1">
        <a:lnSpc>
          <a:spcPct val="90000"/>
        </a:lnSpc>
        <a:spcBef>
          <a:spcPts val="733"/>
        </a:spcBef>
        <a:buFont typeface="Arial" panose="020B0604020202020204" pitchFamily="34" charset="0"/>
        <a:buChar char="•"/>
        <a:defRPr sz="2400" kern="1200">
          <a:solidFill>
            <a:schemeClr val="tx1"/>
          </a:solidFill>
          <a:latin typeface="+mn-lt"/>
          <a:ea typeface="+mn-ea"/>
          <a:cs typeface="+mn-cs"/>
        </a:defRPr>
      </a:lvl2pPr>
      <a:lvl3pPr marL="1676390" indent="-335277" algn="l" defTabSz="1341112" rtl="0" eaLnBrk="1" latinLnBrk="0" hangingPunct="1">
        <a:lnSpc>
          <a:spcPct val="90000"/>
        </a:lnSpc>
        <a:spcBef>
          <a:spcPts val="733"/>
        </a:spcBef>
        <a:buFont typeface="Arial" panose="020B0604020202020204" pitchFamily="34" charset="0"/>
        <a:buChar char="•"/>
        <a:defRPr sz="2400" kern="1200">
          <a:solidFill>
            <a:schemeClr val="tx1"/>
          </a:solidFill>
          <a:latin typeface="+mn-lt"/>
          <a:ea typeface="+mn-ea"/>
          <a:cs typeface="+mn-cs"/>
        </a:defRPr>
      </a:lvl3pPr>
      <a:lvl4pPr marL="2346946" indent="-335277" algn="l" defTabSz="1341112" rtl="0" eaLnBrk="1" latinLnBrk="0" hangingPunct="1">
        <a:lnSpc>
          <a:spcPct val="90000"/>
        </a:lnSpc>
        <a:spcBef>
          <a:spcPts val="733"/>
        </a:spcBef>
        <a:buFont typeface="Arial" panose="020B0604020202020204" pitchFamily="34" charset="0"/>
        <a:buChar char="•"/>
        <a:defRPr sz="2400" kern="1200">
          <a:solidFill>
            <a:schemeClr val="tx1"/>
          </a:solidFill>
          <a:latin typeface="+mn-lt"/>
          <a:ea typeface="+mn-ea"/>
          <a:cs typeface="+mn-cs"/>
        </a:defRPr>
      </a:lvl4pPr>
      <a:lvl5pPr marL="3017502" indent="-335277" algn="l" defTabSz="1341112" rtl="0" eaLnBrk="1" latinLnBrk="0" hangingPunct="1">
        <a:lnSpc>
          <a:spcPct val="90000"/>
        </a:lnSpc>
        <a:spcBef>
          <a:spcPts val="733"/>
        </a:spcBef>
        <a:buFont typeface="Arial" panose="020B0604020202020204" pitchFamily="34" charset="0"/>
        <a:buChar char="•"/>
        <a:defRPr sz="2400" kern="1200">
          <a:solidFill>
            <a:schemeClr val="tx1"/>
          </a:solidFill>
          <a:latin typeface="+mn-lt"/>
          <a:ea typeface="+mn-ea"/>
          <a:cs typeface="+mn-cs"/>
        </a:defRPr>
      </a:lvl5pPr>
      <a:lvl6pPr marL="3688057"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614"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168"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725"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12" rtl="0" eaLnBrk="1" latinLnBrk="0" hangingPunct="1">
        <a:defRPr sz="2640" kern="1200">
          <a:solidFill>
            <a:schemeClr val="tx1"/>
          </a:solidFill>
          <a:latin typeface="+mn-lt"/>
          <a:ea typeface="+mn-ea"/>
          <a:cs typeface="+mn-cs"/>
        </a:defRPr>
      </a:lvl1pPr>
      <a:lvl2pPr marL="670556" algn="l" defTabSz="1341112" rtl="0" eaLnBrk="1" latinLnBrk="0" hangingPunct="1">
        <a:defRPr sz="2640" kern="1200">
          <a:solidFill>
            <a:schemeClr val="tx1"/>
          </a:solidFill>
          <a:latin typeface="+mn-lt"/>
          <a:ea typeface="+mn-ea"/>
          <a:cs typeface="+mn-cs"/>
        </a:defRPr>
      </a:lvl2pPr>
      <a:lvl3pPr marL="1341112" algn="l" defTabSz="1341112" rtl="0" eaLnBrk="1" latinLnBrk="0" hangingPunct="1">
        <a:defRPr sz="2640" kern="1200">
          <a:solidFill>
            <a:schemeClr val="tx1"/>
          </a:solidFill>
          <a:latin typeface="+mn-lt"/>
          <a:ea typeface="+mn-ea"/>
          <a:cs typeface="+mn-cs"/>
        </a:defRPr>
      </a:lvl3pPr>
      <a:lvl4pPr marL="2011669" algn="l" defTabSz="1341112" rtl="0" eaLnBrk="1" latinLnBrk="0" hangingPunct="1">
        <a:defRPr sz="2640" kern="1200">
          <a:solidFill>
            <a:schemeClr val="tx1"/>
          </a:solidFill>
          <a:latin typeface="+mn-lt"/>
          <a:ea typeface="+mn-ea"/>
          <a:cs typeface="+mn-cs"/>
        </a:defRPr>
      </a:lvl4pPr>
      <a:lvl5pPr marL="2682222" algn="l" defTabSz="1341112" rtl="0" eaLnBrk="1" latinLnBrk="0" hangingPunct="1">
        <a:defRPr sz="2640" kern="1200">
          <a:solidFill>
            <a:schemeClr val="tx1"/>
          </a:solidFill>
          <a:latin typeface="+mn-lt"/>
          <a:ea typeface="+mn-ea"/>
          <a:cs typeface="+mn-cs"/>
        </a:defRPr>
      </a:lvl5pPr>
      <a:lvl6pPr marL="3352779" algn="l" defTabSz="1341112" rtl="0" eaLnBrk="1" latinLnBrk="0" hangingPunct="1">
        <a:defRPr sz="2640" kern="1200">
          <a:solidFill>
            <a:schemeClr val="tx1"/>
          </a:solidFill>
          <a:latin typeface="+mn-lt"/>
          <a:ea typeface="+mn-ea"/>
          <a:cs typeface="+mn-cs"/>
        </a:defRPr>
      </a:lvl6pPr>
      <a:lvl7pPr marL="4023334" algn="l" defTabSz="1341112" rtl="0" eaLnBrk="1" latinLnBrk="0" hangingPunct="1">
        <a:defRPr sz="2640" kern="1200">
          <a:solidFill>
            <a:schemeClr val="tx1"/>
          </a:solidFill>
          <a:latin typeface="+mn-lt"/>
          <a:ea typeface="+mn-ea"/>
          <a:cs typeface="+mn-cs"/>
        </a:defRPr>
      </a:lvl7pPr>
      <a:lvl8pPr marL="4693890" algn="l" defTabSz="1341112" rtl="0" eaLnBrk="1" latinLnBrk="0" hangingPunct="1">
        <a:defRPr sz="2640" kern="1200">
          <a:solidFill>
            <a:schemeClr val="tx1"/>
          </a:solidFill>
          <a:latin typeface="+mn-lt"/>
          <a:ea typeface="+mn-ea"/>
          <a:cs typeface="+mn-cs"/>
        </a:defRPr>
      </a:lvl8pPr>
      <a:lvl9pPr marL="5364446" algn="l" defTabSz="1341112" rtl="0" eaLnBrk="1" latinLnBrk="0" hangingPunct="1">
        <a:defRPr sz="264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68" userDrawn="1">
          <p15:clr>
            <a:srgbClr val="F26B43"/>
          </p15:clr>
        </p15:guide>
        <p15:guide id="2" pos="2448"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2DC256A-5C59-EA49-A894-60AEC4BD4CAD}"/>
              </a:ext>
            </a:extLst>
          </p:cNvPr>
          <p:cNvSpPr>
            <a:spLocks noGrp="1"/>
          </p:cNvSpPr>
          <p:nvPr>
            <p:ph type="body" idx="1"/>
          </p:nvPr>
        </p:nvSpPr>
        <p:spPr>
          <a:xfrm>
            <a:off x="534355" y="2677584"/>
            <a:ext cx="6703695" cy="638196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Placeholder 11">
            <a:extLst>
              <a:ext uri="{FF2B5EF4-FFF2-40B4-BE49-F238E27FC236}">
                <a16:creationId xmlns:a16="http://schemas.microsoft.com/office/drawing/2014/main" id="{0BBDE715-1870-329C-97C2-1235A81CC25E}"/>
              </a:ext>
            </a:extLst>
          </p:cNvPr>
          <p:cNvSpPr>
            <a:spLocks noGrp="1"/>
          </p:cNvSpPr>
          <p:nvPr>
            <p:ph type="title"/>
          </p:nvPr>
        </p:nvSpPr>
        <p:spPr>
          <a:xfrm>
            <a:off x="534355" y="535524"/>
            <a:ext cx="6703695" cy="1944159"/>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2179045378"/>
      </p:ext>
    </p:extLst>
  </p:cSld>
  <p:clrMap bg1="lt1" tx1="dk1" bg2="lt2" tx2="dk2" accent1="accent1" accent2="accent2" accent3="accent3" accent4="accent4" accent5="accent5" accent6="accent6" hlink="hlink" folHlink="folHlink"/>
  <p:sldLayoutIdLst>
    <p:sldLayoutId id="2147483742" r:id="rId1"/>
  </p:sldLayoutIdLst>
  <p:hf sldNum="0" hdr="0" dt="0"/>
  <p:txStyles>
    <p:titleStyle>
      <a:lvl1pPr algn="l" defTabSz="1341112" rtl="0" eaLnBrk="1" latinLnBrk="0" hangingPunct="1">
        <a:lnSpc>
          <a:spcPct val="90000"/>
        </a:lnSpc>
        <a:spcBef>
          <a:spcPct val="0"/>
        </a:spcBef>
        <a:buNone/>
        <a:defRPr sz="4800" b="1" kern="1200">
          <a:solidFill>
            <a:schemeClr val="tx1"/>
          </a:solidFill>
          <a:latin typeface="+mn-lt"/>
          <a:ea typeface="+mj-ea"/>
          <a:cs typeface="+mj-cs"/>
        </a:defRPr>
      </a:lvl1pPr>
    </p:titleStyle>
    <p:bodyStyle>
      <a:lvl1pPr marL="335277" indent="-335277" algn="l" defTabSz="1341112" rtl="0" eaLnBrk="1" latinLnBrk="0" hangingPunct="1">
        <a:lnSpc>
          <a:spcPct val="90000"/>
        </a:lnSpc>
        <a:spcBef>
          <a:spcPts val="1467"/>
        </a:spcBef>
        <a:buFont typeface="Arial" panose="020B0604020202020204" pitchFamily="34" charset="0"/>
        <a:buChar char="•"/>
        <a:defRPr sz="2400" kern="1200">
          <a:solidFill>
            <a:schemeClr val="tx1"/>
          </a:solidFill>
          <a:latin typeface="+mn-lt"/>
          <a:ea typeface="+mn-ea"/>
          <a:cs typeface="+mn-cs"/>
        </a:defRPr>
      </a:lvl1pPr>
      <a:lvl2pPr marL="1005834" indent="-335277" algn="l" defTabSz="1341112" rtl="0" eaLnBrk="1" latinLnBrk="0" hangingPunct="1">
        <a:lnSpc>
          <a:spcPct val="90000"/>
        </a:lnSpc>
        <a:spcBef>
          <a:spcPts val="733"/>
        </a:spcBef>
        <a:buFont typeface="Arial" panose="020B0604020202020204" pitchFamily="34" charset="0"/>
        <a:buChar char="•"/>
        <a:defRPr sz="2400" kern="1200">
          <a:solidFill>
            <a:schemeClr val="tx1"/>
          </a:solidFill>
          <a:latin typeface="+mn-lt"/>
          <a:ea typeface="+mn-ea"/>
          <a:cs typeface="+mn-cs"/>
        </a:defRPr>
      </a:lvl2pPr>
      <a:lvl3pPr marL="1676390" indent="-335277" algn="l" defTabSz="1341112" rtl="0" eaLnBrk="1" latinLnBrk="0" hangingPunct="1">
        <a:lnSpc>
          <a:spcPct val="90000"/>
        </a:lnSpc>
        <a:spcBef>
          <a:spcPts val="733"/>
        </a:spcBef>
        <a:buFont typeface="Arial" panose="020B0604020202020204" pitchFamily="34" charset="0"/>
        <a:buChar char="•"/>
        <a:defRPr sz="2400" kern="1200">
          <a:solidFill>
            <a:schemeClr val="tx1"/>
          </a:solidFill>
          <a:latin typeface="+mn-lt"/>
          <a:ea typeface="+mn-ea"/>
          <a:cs typeface="+mn-cs"/>
        </a:defRPr>
      </a:lvl3pPr>
      <a:lvl4pPr marL="2346946" indent="-335277" algn="l" defTabSz="1341112" rtl="0" eaLnBrk="1" latinLnBrk="0" hangingPunct="1">
        <a:lnSpc>
          <a:spcPct val="90000"/>
        </a:lnSpc>
        <a:spcBef>
          <a:spcPts val="733"/>
        </a:spcBef>
        <a:buFont typeface="Arial" panose="020B0604020202020204" pitchFamily="34" charset="0"/>
        <a:buChar char="•"/>
        <a:defRPr sz="2400" kern="1200">
          <a:solidFill>
            <a:schemeClr val="tx1"/>
          </a:solidFill>
          <a:latin typeface="+mn-lt"/>
          <a:ea typeface="+mn-ea"/>
          <a:cs typeface="+mn-cs"/>
        </a:defRPr>
      </a:lvl4pPr>
      <a:lvl5pPr marL="3017502" indent="-335277" algn="l" defTabSz="1341112" rtl="0" eaLnBrk="1" latinLnBrk="0" hangingPunct="1">
        <a:lnSpc>
          <a:spcPct val="90000"/>
        </a:lnSpc>
        <a:spcBef>
          <a:spcPts val="733"/>
        </a:spcBef>
        <a:buFont typeface="Arial" panose="020B0604020202020204" pitchFamily="34" charset="0"/>
        <a:buChar char="•"/>
        <a:defRPr sz="2400" kern="1200">
          <a:solidFill>
            <a:schemeClr val="tx1"/>
          </a:solidFill>
          <a:latin typeface="+mn-lt"/>
          <a:ea typeface="+mn-ea"/>
          <a:cs typeface="+mn-cs"/>
        </a:defRPr>
      </a:lvl5pPr>
      <a:lvl6pPr marL="3688057"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614"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168"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725"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12" rtl="0" eaLnBrk="1" latinLnBrk="0" hangingPunct="1">
        <a:defRPr sz="2640" kern="1200">
          <a:solidFill>
            <a:schemeClr val="tx1"/>
          </a:solidFill>
          <a:latin typeface="+mn-lt"/>
          <a:ea typeface="+mn-ea"/>
          <a:cs typeface="+mn-cs"/>
        </a:defRPr>
      </a:lvl1pPr>
      <a:lvl2pPr marL="670556" algn="l" defTabSz="1341112" rtl="0" eaLnBrk="1" latinLnBrk="0" hangingPunct="1">
        <a:defRPr sz="2640" kern="1200">
          <a:solidFill>
            <a:schemeClr val="tx1"/>
          </a:solidFill>
          <a:latin typeface="+mn-lt"/>
          <a:ea typeface="+mn-ea"/>
          <a:cs typeface="+mn-cs"/>
        </a:defRPr>
      </a:lvl2pPr>
      <a:lvl3pPr marL="1341112" algn="l" defTabSz="1341112" rtl="0" eaLnBrk="1" latinLnBrk="0" hangingPunct="1">
        <a:defRPr sz="2640" kern="1200">
          <a:solidFill>
            <a:schemeClr val="tx1"/>
          </a:solidFill>
          <a:latin typeface="+mn-lt"/>
          <a:ea typeface="+mn-ea"/>
          <a:cs typeface="+mn-cs"/>
        </a:defRPr>
      </a:lvl3pPr>
      <a:lvl4pPr marL="2011669" algn="l" defTabSz="1341112" rtl="0" eaLnBrk="1" latinLnBrk="0" hangingPunct="1">
        <a:defRPr sz="2640" kern="1200">
          <a:solidFill>
            <a:schemeClr val="tx1"/>
          </a:solidFill>
          <a:latin typeface="+mn-lt"/>
          <a:ea typeface="+mn-ea"/>
          <a:cs typeface="+mn-cs"/>
        </a:defRPr>
      </a:lvl4pPr>
      <a:lvl5pPr marL="2682222" algn="l" defTabSz="1341112" rtl="0" eaLnBrk="1" latinLnBrk="0" hangingPunct="1">
        <a:defRPr sz="2640" kern="1200">
          <a:solidFill>
            <a:schemeClr val="tx1"/>
          </a:solidFill>
          <a:latin typeface="+mn-lt"/>
          <a:ea typeface="+mn-ea"/>
          <a:cs typeface="+mn-cs"/>
        </a:defRPr>
      </a:lvl5pPr>
      <a:lvl6pPr marL="3352779" algn="l" defTabSz="1341112" rtl="0" eaLnBrk="1" latinLnBrk="0" hangingPunct="1">
        <a:defRPr sz="2640" kern="1200">
          <a:solidFill>
            <a:schemeClr val="tx1"/>
          </a:solidFill>
          <a:latin typeface="+mn-lt"/>
          <a:ea typeface="+mn-ea"/>
          <a:cs typeface="+mn-cs"/>
        </a:defRPr>
      </a:lvl6pPr>
      <a:lvl7pPr marL="4023334" algn="l" defTabSz="1341112" rtl="0" eaLnBrk="1" latinLnBrk="0" hangingPunct="1">
        <a:defRPr sz="2640" kern="1200">
          <a:solidFill>
            <a:schemeClr val="tx1"/>
          </a:solidFill>
          <a:latin typeface="+mn-lt"/>
          <a:ea typeface="+mn-ea"/>
          <a:cs typeface="+mn-cs"/>
        </a:defRPr>
      </a:lvl7pPr>
      <a:lvl8pPr marL="4693890" algn="l" defTabSz="1341112" rtl="0" eaLnBrk="1" latinLnBrk="0" hangingPunct="1">
        <a:defRPr sz="2640" kern="1200">
          <a:solidFill>
            <a:schemeClr val="tx1"/>
          </a:solidFill>
          <a:latin typeface="+mn-lt"/>
          <a:ea typeface="+mn-ea"/>
          <a:cs typeface="+mn-cs"/>
        </a:defRPr>
      </a:lvl8pPr>
      <a:lvl9pPr marL="5364446" algn="l" defTabSz="1341112" rtl="0" eaLnBrk="1" latinLnBrk="0" hangingPunct="1">
        <a:defRPr sz="264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68" userDrawn="1">
          <p15:clr>
            <a:srgbClr val="F26B43"/>
          </p15:clr>
        </p15:guide>
        <p15:guide id="2" pos="2448"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E6857A-2F83-4C9C-639F-8B21BC93191A}"/>
              </a:ext>
            </a:extLst>
          </p:cNvPr>
          <p:cNvSpPr>
            <a:spLocks noGrp="1"/>
          </p:cNvSpPr>
          <p:nvPr>
            <p:ph type="title"/>
          </p:nvPr>
        </p:nvSpPr>
        <p:spPr>
          <a:xfrm>
            <a:off x="534355" y="535524"/>
            <a:ext cx="6703695" cy="1371600"/>
          </a:xfrm>
          <a:prstGeom prst="rect">
            <a:avLst/>
          </a:prstGeom>
        </p:spPr>
        <p:txBody>
          <a:bodyPr vert="horz" lIns="91440" tIns="45720" rIns="91440" bIns="45720" rtlCol="0" anchor="t" anchorCtr="0">
            <a:normAutofit/>
          </a:bodyPr>
          <a:lstStyle/>
          <a:p>
            <a:r>
              <a:rPr lang="en-US" dirty="0"/>
              <a:t>Click to edit Master title style</a:t>
            </a:r>
          </a:p>
        </p:txBody>
      </p:sp>
      <p:sp>
        <p:nvSpPr>
          <p:cNvPr id="3" name="Text Placeholder 2">
            <a:extLst>
              <a:ext uri="{FF2B5EF4-FFF2-40B4-BE49-F238E27FC236}">
                <a16:creationId xmlns:a16="http://schemas.microsoft.com/office/drawing/2014/main" id="{92B5B7BB-C780-18D3-8584-C4678AD8B018}"/>
              </a:ext>
            </a:extLst>
          </p:cNvPr>
          <p:cNvSpPr>
            <a:spLocks noGrp="1"/>
          </p:cNvSpPr>
          <p:nvPr>
            <p:ph type="body" idx="1"/>
          </p:nvPr>
        </p:nvSpPr>
        <p:spPr>
          <a:xfrm>
            <a:off x="534355" y="2677584"/>
            <a:ext cx="6703695" cy="638196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Footer Placeholder 13">
            <a:extLst>
              <a:ext uri="{FF2B5EF4-FFF2-40B4-BE49-F238E27FC236}">
                <a16:creationId xmlns:a16="http://schemas.microsoft.com/office/drawing/2014/main" id="{4E28FE0C-9416-10FC-1848-A17E885A56E1}"/>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b="1">
                <a:solidFill>
                  <a:schemeClr val="accent2"/>
                </a:solidFill>
              </a:defRPr>
            </a:lvl1pPr>
          </a:lstStyle>
          <a:p>
            <a:r>
              <a:rPr lang="en-US" dirty="0"/>
              <a:t>State Advocacy Day</a:t>
            </a:r>
          </a:p>
        </p:txBody>
      </p:sp>
      <p:pic>
        <p:nvPicPr>
          <p:cNvPr id="16" name="Picture 15">
            <a:extLst>
              <a:ext uri="{FF2B5EF4-FFF2-40B4-BE49-F238E27FC236}">
                <a16:creationId xmlns:a16="http://schemas.microsoft.com/office/drawing/2014/main" id="{37A371AA-61B5-5462-4958-558DB42AEE0C}"/>
              </a:ext>
            </a:extLst>
          </p:cNvPr>
          <p:cNvPicPr>
            <a:picLocks noChangeAspect="1"/>
          </p:cNvPicPr>
          <p:nvPr userDrawn="1"/>
        </p:nvPicPr>
        <p:blipFill>
          <a:blip r:embed="rId4"/>
          <a:srcRect/>
          <a:stretch/>
        </p:blipFill>
        <p:spPr>
          <a:xfrm>
            <a:off x="534355" y="9413454"/>
            <a:ext cx="1572017" cy="354853"/>
          </a:xfrm>
          <a:prstGeom prst="rect">
            <a:avLst/>
          </a:prstGeom>
        </p:spPr>
      </p:pic>
    </p:spTree>
    <p:extLst>
      <p:ext uri="{BB962C8B-B14F-4D97-AF65-F5344CB8AC3E}">
        <p14:creationId xmlns:p14="http://schemas.microsoft.com/office/powerpoint/2010/main" val="3659042549"/>
      </p:ext>
    </p:extLst>
  </p:cSld>
  <p:clrMap bg1="lt1" tx1="dk1" bg2="lt2" tx2="dk2" accent1="accent1" accent2="accent2" accent3="accent3" accent4="accent4" accent5="accent5" accent6="accent6" hlink="hlink" folHlink="folHlink"/>
  <p:sldLayoutIdLst>
    <p:sldLayoutId id="2147483686" r:id="rId1"/>
  </p:sldLayoutIdLst>
  <p:hf sldNum="0" hdr="0" dt="0"/>
  <p:txStyles>
    <p:titleStyle>
      <a:lvl1pPr algn="l" defTabSz="1341112" rtl="0" eaLnBrk="1" latinLnBrk="0" hangingPunct="1">
        <a:lnSpc>
          <a:spcPct val="90000"/>
        </a:lnSpc>
        <a:spcBef>
          <a:spcPct val="0"/>
        </a:spcBef>
        <a:buNone/>
        <a:defRPr sz="4800" b="1" kern="1200">
          <a:solidFill>
            <a:schemeClr val="bg1"/>
          </a:solidFill>
          <a:latin typeface="+mn-lt"/>
          <a:ea typeface="+mj-ea"/>
          <a:cs typeface="+mj-cs"/>
        </a:defRPr>
      </a:lvl1pPr>
    </p:titleStyle>
    <p:bodyStyle>
      <a:lvl1pPr marL="335277" indent="-335277" algn="l" defTabSz="1341112" rtl="0" eaLnBrk="1" latinLnBrk="0" hangingPunct="1">
        <a:lnSpc>
          <a:spcPct val="90000"/>
        </a:lnSpc>
        <a:spcBef>
          <a:spcPts val="1467"/>
        </a:spcBef>
        <a:buFont typeface="Arial" panose="020B0604020202020204" pitchFamily="34" charset="0"/>
        <a:buChar char="•"/>
        <a:defRPr sz="2000" kern="1200">
          <a:solidFill>
            <a:schemeClr val="bg1"/>
          </a:solidFill>
          <a:latin typeface="+mn-lt"/>
          <a:ea typeface="+mn-ea"/>
          <a:cs typeface="+mn-cs"/>
        </a:defRPr>
      </a:lvl1pPr>
      <a:lvl2pPr marL="1005834" indent="-335277" algn="l" defTabSz="1341112" rtl="0" eaLnBrk="1" latinLnBrk="0" hangingPunct="1">
        <a:lnSpc>
          <a:spcPct val="90000"/>
        </a:lnSpc>
        <a:spcBef>
          <a:spcPts val="733"/>
        </a:spcBef>
        <a:buFont typeface="Arial" panose="020B0604020202020204" pitchFamily="34" charset="0"/>
        <a:buChar char="•"/>
        <a:defRPr sz="2000" kern="1200">
          <a:solidFill>
            <a:schemeClr val="bg1"/>
          </a:solidFill>
          <a:latin typeface="+mn-lt"/>
          <a:ea typeface="+mn-ea"/>
          <a:cs typeface="+mn-cs"/>
        </a:defRPr>
      </a:lvl2pPr>
      <a:lvl3pPr marL="1676390" indent="-335277" algn="l" defTabSz="1341112" rtl="0" eaLnBrk="1" latinLnBrk="0" hangingPunct="1">
        <a:lnSpc>
          <a:spcPct val="90000"/>
        </a:lnSpc>
        <a:spcBef>
          <a:spcPts val="733"/>
        </a:spcBef>
        <a:buFont typeface="Arial" panose="020B0604020202020204" pitchFamily="34" charset="0"/>
        <a:buChar char="•"/>
        <a:defRPr sz="2000" kern="1200">
          <a:solidFill>
            <a:schemeClr val="bg1"/>
          </a:solidFill>
          <a:latin typeface="+mn-lt"/>
          <a:ea typeface="+mn-ea"/>
          <a:cs typeface="+mn-cs"/>
        </a:defRPr>
      </a:lvl3pPr>
      <a:lvl4pPr marL="2346946" indent="-335277" algn="l" defTabSz="1341112" rtl="0" eaLnBrk="1" latinLnBrk="0" hangingPunct="1">
        <a:lnSpc>
          <a:spcPct val="90000"/>
        </a:lnSpc>
        <a:spcBef>
          <a:spcPts val="733"/>
        </a:spcBef>
        <a:buFont typeface="Arial" panose="020B0604020202020204" pitchFamily="34" charset="0"/>
        <a:buChar char="•"/>
        <a:defRPr sz="2000" kern="1200">
          <a:solidFill>
            <a:schemeClr val="bg1"/>
          </a:solidFill>
          <a:latin typeface="+mn-lt"/>
          <a:ea typeface="+mn-ea"/>
          <a:cs typeface="+mn-cs"/>
        </a:defRPr>
      </a:lvl4pPr>
      <a:lvl5pPr marL="3017502" indent="-335277" algn="l" defTabSz="1341112" rtl="0" eaLnBrk="1" latinLnBrk="0" hangingPunct="1">
        <a:lnSpc>
          <a:spcPct val="90000"/>
        </a:lnSpc>
        <a:spcBef>
          <a:spcPts val="733"/>
        </a:spcBef>
        <a:buFont typeface="Arial" panose="020B0604020202020204" pitchFamily="34" charset="0"/>
        <a:buChar char="•"/>
        <a:defRPr sz="2000" kern="1200">
          <a:solidFill>
            <a:schemeClr val="bg1"/>
          </a:solidFill>
          <a:latin typeface="+mn-lt"/>
          <a:ea typeface="+mn-ea"/>
          <a:cs typeface="+mn-cs"/>
        </a:defRPr>
      </a:lvl5pPr>
      <a:lvl6pPr marL="3688057"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614"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168"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725" indent="-335277" algn="l" defTabSz="1341112"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12" rtl="0" eaLnBrk="1" latinLnBrk="0" hangingPunct="1">
        <a:defRPr sz="2640" kern="1200">
          <a:solidFill>
            <a:schemeClr val="tx1"/>
          </a:solidFill>
          <a:latin typeface="+mn-lt"/>
          <a:ea typeface="+mn-ea"/>
          <a:cs typeface="+mn-cs"/>
        </a:defRPr>
      </a:lvl1pPr>
      <a:lvl2pPr marL="670556" algn="l" defTabSz="1341112" rtl="0" eaLnBrk="1" latinLnBrk="0" hangingPunct="1">
        <a:defRPr sz="2640" kern="1200">
          <a:solidFill>
            <a:schemeClr val="tx1"/>
          </a:solidFill>
          <a:latin typeface="+mn-lt"/>
          <a:ea typeface="+mn-ea"/>
          <a:cs typeface="+mn-cs"/>
        </a:defRPr>
      </a:lvl2pPr>
      <a:lvl3pPr marL="1341112" algn="l" defTabSz="1341112" rtl="0" eaLnBrk="1" latinLnBrk="0" hangingPunct="1">
        <a:defRPr sz="2640" kern="1200">
          <a:solidFill>
            <a:schemeClr val="tx1"/>
          </a:solidFill>
          <a:latin typeface="+mn-lt"/>
          <a:ea typeface="+mn-ea"/>
          <a:cs typeface="+mn-cs"/>
        </a:defRPr>
      </a:lvl3pPr>
      <a:lvl4pPr marL="2011669" algn="l" defTabSz="1341112" rtl="0" eaLnBrk="1" latinLnBrk="0" hangingPunct="1">
        <a:defRPr sz="2640" kern="1200">
          <a:solidFill>
            <a:schemeClr val="tx1"/>
          </a:solidFill>
          <a:latin typeface="+mn-lt"/>
          <a:ea typeface="+mn-ea"/>
          <a:cs typeface="+mn-cs"/>
        </a:defRPr>
      </a:lvl4pPr>
      <a:lvl5pPr marL="2682222" algn="l" defTabSz="1341112" rtl="0" eaLnBrk="1" latinLnBrk="0" hangingPunct="1">
        <a:defRPr sz="2640" kern="1200">
          <a:solidFill>
            <a:schemeClr val="tx1"/>
          </a:solidFill>
          <a:latin typeface="+mn-lt"/>
          <a:ea typeface="+mn-ea"/>
          <a:cs typeface="+mn-cs"/>
        </a:defRPr>
      </a:lvl5pPr>
      <a:lvl6pPr marL="3352779" algn="l" defTabSz="1341112" rtl="0" eaLnBrk="1" latinLnBrk="0" hangingPunct="1">
        <a:defRPr sz="2640" kern="1200">
          <a:solidFill>
            <a:schemeClr val="tx1"/>
          </a:solidFill>
          <a:latin typeface="+mn-lt"/>
          <a:ea typeface="+mn-ea"/>
          <a:cs typeface="+mn-cs"/>
        </a:defRPr>
      </a:lvl6pPr>
      <a:lvl7pPr marL="4023334" algn="l" defTabSz="1341112" rtl="0" eaLnBrk="1" latinLnBrk="0" hangingPunct="1">
        <a:defRPr sz="2640" kern="1200">
          <a:solidFill>
            <a:schemeClr val="tx1"/>
          </a:solidFill>
          <a:latin typeface="+mn-lt"/>
          <a:ea typeface="+mn-ea"/>
          <a:cs typeface="+mn-cs"/>
        </a:defRPr>
      </a:lvl7pPr>
      <a:lvl8pPr marL="4693890" algn="l" defTabSz="1341112" rtl="0" eaLnBrk="1" latinLnBrk="0" hangingPunct="1">
        <a:defRPr sz="2640" kern="1200">
          <a:solidFill>
            <a:schemeClr val="tx1"/>
          </a:solidFill>
          <a:latin typeface="+mn-lt"/>
          <a:ea typeface="+mn-ea"/>
          <a:cs typeface="+mn-cs"/>
        </a:defRPr>
      </a:lvl8pPr>
      <a:lvl9pPr marL="5364446" algn="l" defTabSz="1341112" rtl="0" eaLnBrk="1" latinLnBrk="0" hangingPunct="1">
        <a:defRPr sz="264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68" userDrawn="1">
          <p15:clr>
            <a:srgbClr val="F26B43"/>
          </p15:clr>
        </p15:guide>
        <p15:guide id="2" pos="2448"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E6857A-2F83-4C9C-639F-8B21BC93191A}"/>
              </a:ext>
            </a:extLst>
          </p:cNvPr>
          <p:cNvSpPr>
            <a:spLocks noGrp="1"/>
          </p:cNvSpPr>
          <p:nvPr>
            <p:ph type="title"/>
          </p:nvPr>
        </p:nvSpPr>
        <p:spPr>
          <a:xfrm>
            <a:off x="534355" y="535524"/>
            <a:ext cx="6703695" cy="1140876"/>
          </a:xfrm>
          <a:prstGeom prst="rect">
            <a:avLst/>
          </a:prstGeom>
        </p:spPr>
        <p:txBody>
          <a:bodyPr vert="horz" lIns="91440" tIns="45720" rIns="91440" bIns="45720" rtlCol="0" anchor="t" anchorCtr="0">
            <a:normAutofit/>
          </a:bodyPr>
          <a:lstStyle/>
          <a:p>
            <a:r>
              <a:rPr lang="en-US" dirty="0"/>
              <a:t>Click to edit Master title style</a:t>
            </a:r>
          </a:p>
        </p:txBody>
      </p:sp>
      <p:sp>
        <p:nvSpPr>
          <p:cNvPr id="3" name="Text Placeholder 2">
            <a:extLst>
              <a:ext uri="{FF2B5EF4-FFF2-40B4-BE49-F238E27FC236}">
                <a16:creationId xmlns:a16="http://schemas.microsoft.com/office/drawing/2014/main" id="{92B5B7BB-C780-18D3-8584-C4678AD8B018}"/>
              </a:ext>
            </a:extLst>
          </p:cNvPr>
          <p:cNvSpPr>
            <a:spLocks noGrp="1"/>
          </p:cNvSpPr>
          <p:nvPr>
            <p:ph type="body" idx="1"/>
          </p:nvPr>
        </p:nvSpPr>
        <p:spPr>
          <a:xfrm>
            <a:off x="534355" y="1828800"/>
            <a:ext cx="6703695" cy="7230746"/>
          </a:xfrm>
          <a:prstGeom prst="rect">
            <a:avLst/>
          </a:prstGeom>
        </p:spPr>
        <p:txBody>
          <a:bodyPr vert="horz" lIns="91440" tIns="45720" rIns="91440" bIns="45720" numCol="2" spcCol="457200" rtlCol="0">
            <a:normAutofit/>
          </a:body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
        <p:nvSpPr>
          <p:cNvPr id="12" name="Footer Placeholder 11">
            <a:extLst>
              <a:ext uri="{FF2B5EF4-FFF2-40B4-BE49-F238E27FC236}">
                <a16:creationId xmlns:a16="http://schemas.microsoft.com/office/drawing/2014/main" id="{22E6CB51-48EF-A0EE-D1E9-1B64F5E30732}"/>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b="1">
                <a:solidFill>
                  <a:schemeClr val="accent2"/>
                </a:solidFill>
              </a:defRPr>
            </a:lvl1pPr>
          </a:lstStyle>
          <a:p>
            <a:r>
              <a:rPr lang="en-US" dirty="0"/>
              <a:t>State Advocacy Day</a:t>
            </a:r>
          </a:p>
        </p:txBody>
      </p:sp>
      <p:pic>
        <p:nvPicPr>
          <p:cNvPr id="13" name="Picture 12">
            <a:extLst>
              <a:ext uri="{FF2B5EF4-FFF2-40B4-BE49-F238E27FC236}">
                <a16:creationId xmlns:a16="http://schemas.microsoft.com/office/drawing/2014/main" id="{D897ED0E-4F37-97CC-AABD-872C967AA642}"/>
              </a:ext>
            </a:extLst>
          </p:cNvPr>
          <p:cNvPicPr>
            <a:picLocks noChangeAspect="1"/>
          </p:cNvPicPr>
          <p:nvPr userDrawn="1"/>
        </p:nvPicPr>
        <p:blipFill>
          <a:blip r:embed="rId5"/>
          <a:srcRect/>
          <a:stretch/>
        </p:blipFill>
        <p:spPr>
          <a:xfrm>
            <a:off x="534355" y="9413455"/>
            <a:ext cx="1572017" cy="354852"/>
          </a:xfrm>
          <a:prstGeom prst="rect">
            <a:avLst/>
          </a:prstGeom>
        </p:spPr>
      </p:pic>
    </p:spTree>
    <p:extLst>
      <p:ext uri="{BB962C8B-B14F-4D97-AF65-F5344CB8AC3E}">
        <p14:creationId xmlns:p14="http://schemas.microsoft.com/office/powerpoint/2010/main" val="3501144623"/>
      </p:ext>
    </p:extLst>
  </p:cSld>
  <p:clrMap bg1="lt1" tx1="dk1" bg2="lt2" tx2="dk2" accent1="accent1" accent2="accent2" accent3="accent3" accent4="accent4" accent5="accent5" accent6="accent6" hlink="hlink" folHlink="folHlink"/>
  <p:sldLayoutIdLst>
    <p:sldLayoutId id="2147483705" r:id="rId1"/>
    <p:sldLayoutId id="2147483706" r:id="rId2"/>
  </p:sldLayoutIdLst>
  <p:hf sldNum="0" hdr="0" dt="0"/>
  <p:txStyles>
    <p:titleStyle>
      <a:lvl1pPr algn="l" defTabSz="1341112" rtl="0" eaLnBrk="1" latinLnBrk="0" hangingPunct="1">
        <a:lnSpc>
          <a:spcPct val="90000"/>
        </a:lnSpc>
        <a:spcBef>
          <a:spcPct val="0"/>
        </a:spcBef>
        <a:buNone/>
        <a:defRPr sz="2800" b="1" kern="1200">
          <a:solidFill>
            <a:schemeClr val="tx1"/>
          </a:solidFill>
          <a:latin typeface="+mn-lt"/>
          <a:ea typeface="+mj-ea"/>
          <a:cs typeface="+mj-cs"/>
        </a:defRPr>
      </a:lvl1pPr>
    </p:titleStyle>
    <p:bodyStyle>
      <a:lvl1pPr marL="0" indent="0" algn="l" defTabSz="1341112" rtl="0" eaLnBrk="1" latinLnBrk="0" hangingPunct="1">
        <a:lnSpc>
          <a:spcPts val="1480"/>
        </a:lnSpc>
        <a:spcBef>
          <a:spcPts val="300"/>
        </a:spcBef>
        <a:spcAft>
          <a:spcPts val="300"/>
        </a:spcAft>
        <a:buFont typeface="Arial" panose="020B0604020202020204" pitchFamily="34" charset="0"/>
        <a:buNone/>
        <a:defRPr sz="1130" kern="1200">
          <a:solidFill>
            <a:srgbClr val="000000"/>
          </a:solidFill>
          <a:latin typeface="+mj-lt"/>
          <a:ea typeface="+mn-ea"/>
          <a:cs typeface="+mn-cs"/>
        </a:defRPr>
      </a:lvl1pPr>
      <a:lvl2pPr marL="7938" indent="0" algn="l" defTabSz="1341112" rtl="0" eaLnBrk="1" latinLnBrk="0" hangingPunct="1">
        <a:lnSpc>
          <a:spcPts val="1480"/>
        </a:lnSpc>
        <a:spcBef>
          <a:spcPts val="600"/>
        </a:spcBef>
        <a:spcAft>
          <a:spcPts val="600"/>
        </a:spcAft>
        <a:buFont typeface="Arial" panose="020B0604020202020204" pitchFamily="34" charset="0"/>
        <a:buNone/>
        <a:tabLst/>
        <a:defRPr sz="1330" b="1" kern="1200">
          <a:solidFill>
            <a:schemeClr val="accent6"/>
          </a:solidFill>
          <a:latin typeface="+mn-lt"/>
          <a:ea typeface="+mn-ea"/>
          <a:cs typeface="+mn-cs"/>
        </a:defRPr>
      </a:lvl2pPr>
      <a:lvl3pPr marL="7938" indent="0" algn="l" defTabSz="1341112" rtl="0" eaLnBrk="1" latinLnBrk="0" hangingPunct="1">
        <a:lnSpc>
          <a:spcPts val="1480"/>
        </a:lnSpc>
        <a:spcBef>
          <a:spcPts val="300"/>
        </a:spcBef>
        <a:spcAft>
          <a:spcPts val="300"/>
        </a:spcAft>
        <a:buFont typeface="Arial" panose="020B0604020202020204" pitchFamily="34" charset="0"/>
        <a:buNone/>
        <a:tabLst/>
        <a:defRPr sz="1130" b="1" kern="1200">
          <a:solidFill>
            <a:schemeClr val="tx1"/>
          </a:solidFill>
          <a:latin typeface="+mn-lt"/>
          <a:ea typeface="+mn-ea"/>
          <a:cs typeface="+mn-cs"/>
        </a:defRPr>
      </a:lvl3pPr>
      <a:lvl4pPr marL="7938" indent="0" algn="l" defTabSz="1341112" rtl="0" eaLnBrk="1" latinLnBrk="0" hangingPunct="1">
        <a:lnSpc>
          <a:spcPts val="1480"/>
        </a:lnSpc>
        <a:spcBef>
          <a:spcPts val="300"/>
        </a:spcBef>
        <a:spcAft>
          <a:spcPts val="300"/>
        </a:spcAft>
        <a:buFont typeface="Arial" panose="020B0604020202020204" pitchFamily="34" charset="0"/>
        <a:buNone/>
        <a:tabLst/>
        <a:defRPr sz="1130" i="1" kern="1200">
          <a:solidFill>
            <a:srgbClr val="000000"/>
          </a:solidFill>
          <a:latin typeface="+mj-lt"/>
          <a:ea typeface="+mn-ea"/>
          <a:cs typeface="+mn-cs"/>
        </a:defRPr>
      </a:lvl4pPr>
      <a:lvl5pPr marL="133350" indent="-133350" algn="l" defTabSz="1341112" rtl="0" eaLnBrk="1" latinLnBrk="0" hangingPunct="1">
        <a:lnSpc>
          <a:spcPts val="1480"/>
        </a:lnSpc>
        <a:spcBef>
          <a:spcPts val="300"/>
        </a:spcBef>
        <a:spcAft>
          <a:spcPts val="300"/>
        </a:spcAft>
        <a:buClr>
          <a:schemeClr val="accent6"/>
        </a:buClr>
        <a:buFont typeface="Arial" panose="020B0604020202020204" pitchFamily="34" charset="0"/>
        <a:buChar char="•"/>
        <a:tabLst/>
        <a:defRPr sz="1130" kern="1200">
          <a:solidFill>
            <a:srgbClr val="000000"/>
          </a:solidFill>
          <a:latin typeface="+mj-lt"/>
          <a:ea typeface="+mn-ea"/>
          <a:cs typeface="+mn-cs"/>
        </a:defRPr>
      </a:lvl5pPr>
      <a:lvl6pPr marL="303213" indent="-144463" algn="l" defTabSz="1341112" rtl="0" eaLnBrk="1" latinLnBrk="0" hangingPunct="1">
        <a:lnSpc>
          <a:spcPts val="1480"/>
        </a:lnSpc>
        <a:spcBef>
          <a:spcPts val="300"/>
        </a:spcBef>
        <a:spcAft>
          <a:spcPts val="300"/>
        </a:spcAft>
        <a:buClr>
          <a:schemeClr val="accent6"/>
        </a:buClr>
        <a:buFont typeface="System Font Regular"/>
        <a:buChar char="–"/>
        <a:tabLst/>
        <a:defRPr sz="1130" kern="1200">
          <a:solidFill>
            <a:srgbClr val="000000"/>
          </a:solidFill>
          <a:latin typeface="+mj-lt"/>
          <a:ea typeface="+mn-ea"/>
          <a:cs typeface="+mn-cs"/>
        </a:defRPr>
      </a:lvl6pPr>
      <a:lvl7pPr marL="236538" indent="-228600" algn="l" defTabSz="1341112" rtl="0" eaLnBrk="1" latinLnBrk="0" hangingPunct="1">
        <a:lnSpc>
          <a:spcPts val="1480"/>
        </a:lnSpc>
        <a:spcBef>
          <a:spcPts val="300"/>
        </a:spcBef>
        <a:spcAft>
          <a:spcPts val="300"/>
        </a:spcAft>
        <a:buFont typeface="+mj-lt"/>
        <a:buAutoNum type="arabicPeriod"/>
        <a:tabLst/>
        <a:defRPr sz="1130" kern="1200">
          <a:solidFill>
            <a:srgbClr val="000000"/>
          </a:solidFill>
          <a:latin typeface="+mj-lt"/>
          <a:ea typeface="+mn-ea"/>
          <a:cs typeface="+mn-cs"/>
        </a:defRPr>
      </a:lvl7pPr>
      <a:lvl8pPr marL="244475" indent="0" algn="l" defTabSz="1341112" rtl="0" eaLnBrk="1" latinLnBrk="0" hangingPunct="1">
        <a:lnSpc>
          <a:spcPts val="1480"/>
        </a:lnSpc>
        <a:spcBef>
          <a:spcPts val="300"/>
        </a:spcBef>
        <a:spcAft>
          <a:spcPts val="300"/>
        </a:spcAft>
        <a:buFont typeface="Arial" panose="020B0604020202020204" pitchFamily="34" charset="0"/>
        <a:buNone/>
        <a:tabLst/>
        <a:defRPr sz="1130" kern="1200">
          <a:solidFill>
            <a:schemeClr val="accent6"/>
          </a:solidFill>
          <a:latin typeface="+mn-lt"/>
          <a:ea typeface="+mn-ea"/>
          <a:cs typeface="+mn-cs"/>
        </a:defRPr>
      </a:lvl8pPr>
      <a:lvl9pPr marL="7938" indent="0" algn="l" defTabSz="1341112" rtl="0" eaLnBrk="1" latinLnBrk="0" hangingPunct="1">
        <a:lnSpc>
          <a:spcPts val="1480"/>
        </a:lnSpc>
        <a:spcBef>
          <a:spcPts val="300"/>
        </a:spcBef>
        <a:spcAft>
          <a:spcPts val="300"/>
        </a:spcAft>
        <a:buFont typeface="Arial" panose="020B0604020202020204" pitchFamily="34" charset="0"/>
        <a:buNone/>
        <a:tabLst/>
        <a:defRPr sz="1130" u="sng" kern="1200">
          <a:solidFill>
            <a:schemeClr val="accent5"/>
          </a:solidFill>
          <a:latin typeface="+mj-lt"/>
          <a:ea typeface="+mn-ea"/>
          <a:cs typeface="+mn-cs"/>
        </a:defRPr>
      </a:lvl9pPr>
    </p:bodyStyle>
    <p:otherStyle>
      <a:defPPr>
        <a:defRPr lang="en-US"/>
      </a:defPPr>
      <a:lvl1pPr marL="0" algn="l" defTabSz="1341112" rtl="0" eaLnBrk="1" latinLnBrk="0" hangingPunct="1">
        <a:defRPr sz="2640" kern="1200">
          <a:solidFill>
            <a:schemeClr val="tx1"/>
          </a:solidFill>
          <a:latin typeface="+mn-lt"/>
          <a:ea typeface="+mn-ea"/>
          <a:cs typeface="+mn-cs"/>
        </a:defRPr>
      </a:lvl1pPr>
      <a:lvl2pPr marL="670556" algn="l" defTabSz="1341112" rtl="0" eaLnBrk="1" latinLnBrk="0" hangingPunct="1">
        <a:defRPr sz="2640" kern="1200">
          <a:solidFill>
            <a:schemeClr val="tx1"/>
          </a:solidFill>
          <a:latin typeface="+mn-lt"/>
          <a:ea typeface="+mn-ea"/>
          <a:cs typeface="+mn-cs"/>
        </a:defRPr>
      </a:lvl2pPr>
      <a:lvl3pPr marL="1341112" algn="l" defTabSz="1341112" rtl="0" eaLnBrk="1" latinLnBrk="0" hangingPunct="1">
        <a:defRPr sz="2640" kern="1200">
          <a:solidFill>
            <a:schemeClr val="tx1"/>
          </a:solidFill>
          <a:latin typeface="+mn-lt"/>
          <a:ea typeface="+mn-ea"/>
          <a:cs typeface="+mn-cs"/>
        </a:defRPr>
      </a:lvl3pPr>
      <a:lvl4pPr marL="2011669" algn="l" defTabSz="1341112" rtl="0" eaLnBrk="1" latinLnBrk="0" hangingPunct="1">
        <a:defRPr sz="2640" kern="1200">
          <a:solidFill>
            <a:schemeClr val="tx1"/>
          </a:solidFill>
          <a:latin typeface="+mn-lt"/>
          <a:ea typeface="+mn-ea"/>
          <a:cs typeface="+mn-cs"/>
        </a:defRPr>
      </a:lvl4pPr>
      <a:lvl5pPr marL="2682222" algn="l" defTabSz="1341112" rtl="0" eaLnBrk="1" latinLnBrk="0" hangingPunct="1">
        <a:defRPr sz="2640" kern="1200">
          <a:solidFill>
            <a:schemeClr val="tx1"/>
          </a:solidFill>
          <a:latin typeface="+mn-lt"/>
          <a:ea typeface="+mn-ea"/>
          <a:cs typeface="+mn-cs"/>
        </a:defRPr>
      </a:lvl5pPr>
      <a:lvl6pPr marL="3352779" algn="l" defTabSz="1341112" rtl="0" eaLnBrk="1" latinLnBrk="0" hangingPunct="1">
        <a:defRPr sz="2640" kern="1200">
          <a:solidFill>
            <a:schemeClr val="tx1"/>
          </a:solidFill>
          <a:latin typeface="+mn-lt"/>
          <a:ea typeface="+mn-ea"/>
          <a:cs typeface="+mn-cs"/>
        </a:defRPr>
      </a:lvl6pPr>
      <a:lvl7pPr marL="4023334" algn="l" defTabSz="1341112" rtl="0" eaLnBrk="1" latinLnBrk="0" hangingPunct="1">
        <a:defRPr sz="2640" kern="1200">
          <a:solidFill>
            <a:schemeClr val="tx1"/>
          </a:solidFill>
          <a:latin typeface="+mn-lt"/>
          <a:ea typeface="+mn-ea"/>
          <a:cs typeface="+mn-cs"/>
        </a:defRPr>
      </a:lvl7pPr>
      <a:lvl8pPr marL="4693890" algn="l" defTabSz="1341112" rtl="0" eaLnBrk="1" latinLnBrk="0" hangingPunct="1">
        <a:defRPr sz="2640" kern="1200">
          <a:solidFill>
            <a:schemeClr val="tx1"/>
          </a:solidFill>
          <a:latin typeface="+mn-lt"/>
          <a:ea typeface="+mn-ea"/>
          <a:cs typeface="+mn-cs"/>
        </a:defRPr>
      </a:lvl8pPr>
      <a:lvl9pPr marL="5364446" algn="l" defTabSz="1341112" rtl="0" eaLnBrk="1" latinLnBrk="0" hangingPunct="1">
        <a:defRPr sz="264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68" userDrawn="1">
          <p15:clr>
            <a:srgbClr val="F26B43"/>
          </p15:clr>
        </p15:guide>
        <p15:guide id="2" pos="2448" userDrawn="1">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E6857A-2F83-4C9C-639F-8B21BC93191A}"/>
              </a:ext>
            </a:extLst>
          </p:cNvPr>
          <p:cNvSpPr>
            <a:spLocks noGrp="1"/>
          </p:cNvSpPr>
          <p:nvPr>
            <p:ph type="title"/>
          </p:nvPr>
        </p:nvSpPr>
        <p:spPr>
          <a:xfrm>
            <a:off x="534355" y="535524"/>
            <a:ext cx="6703695" cy="1140876"/>
          </a:xfrm>
          <a:prstGeom prst="rect">
            <a:avLst/>
          </a:prstGeom>
        </p:spPr>
        <p:txBody>
          <a:bodyPr vert="horz" lIns="91440" tIns="45720" rIns="91440" bIns="45720" rtlCol="0" anchor="t" anchorCtr="0">
            <a:normAutofit/>
          </a:bodyPr>
          <a:lstStyle/>
          <a:p>
            <a:r>
              <a:rPr lang="en-US" dirty="0"/>
              <a:t>Click to edit Master title style</a:t>
            </a:r>
          </a:p>
        </p:txBody>
      </p:sp>
      <p:sp>
        <p:nvSpPr>
          <p:cNvPr id="3" name="Text Placeholder 2">
            <a:extLst>
              <a:ext uri="{FF2B5EF4-FFF2-40B4-BE49-F238E27FC236}">
                <a16:creationId xmlns:a16="http://schemas.microsoft.com/office/drawing/2014/main" id="{92B5B7BB-C780-18D3-8584-C4678AD8B018}"/>
              </a:ext>
            </a:extLst>
          </p:cNvPr>
          <p:cNvSpPr>
            <a:spLocks noGrp="1"/>
          </p:cNvSpPr>
          <p:nvPr>
            <p:ph type="body" idx="1"/>
          </p:nvPr>
        </p:nvSpPr>
        <p:spPr>
          <a:xfrm>
            <a:off x="534355" y="1828800"/>
            <a:ext cx="6703695" cy="7230746"/>
          </a:xfrm>
          <a:prstGeom prst="rect">
            <a:avLst/>
          </a:prstGeom>
        </p:spPr>
        <p:txBody>
          <a:bodyPr vert="horz" lIns="91440" tIns="45720" rIns="91440" bIns="45720" numCol="2" spcCol="457200" rtlCol="0">
            <a:normAutofit/>
          </a:body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
        <p:nvSpPr>
          <p:cNvPr id="12" name="Footer Placeholder 11">
            <a:extLst>
              <a:ext uri="{FF2B5EF4-FFF2-40B4-BE49-F238E27FC236}">
                <a16:creationId xmlns:a16="http://schemas.microsoft.com/office/drawing/2014/main" id="{22E6CB51-48EF-A0EE-D1E9-1B64F5E30732}"/>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b="1">
                <a:solidFill>
                  <a:schemeClr val="accent2"/>
                </a:solidFill>
              </a:defRPr>
            </a:lvl1pPr>
          </a:lstStyle>
          <a:p>
            <a:r>
              <a:rPr lang="en-US" dirty="0"/>
              <a:t>State Advocacy Day</a:t>
            </a:r>
          </a:p>
        </p:txBody>
      </p:sp>
      <p:pic>
        <p:nvPicPr>
          <p:cNvPr id="13" name="Picture 12">
            <a:extLst>
              <a:ext uri="{FF2B5EF4-FFF2-40B4-BE49-F238E27FC236}">
                <a16:creationId xmlns:a16="http://schemas.microsoft.com/office/drawing/2014/main" id="{D897ED0E-4F37-97CC-AABD-872C967AA642}"/>
              </a:ext>
            </a:extLst>
          </p:cNvPr>
          <p:cNvPicPr>
            <a:picLocks noChangeAspect="1"/>
          </p:cNvPicPr>
          <p:nvPr userDrawn="1"/>
        </p:nvPicPr>
        <p:blipFill>
          <a:blip r:embed="rId5"/>
          <a:srcRect/>
          <a:stretch/>
        </p:blipFill>
        <p:spPr>
          <a:xfrm>
            <a:off x="534357" y="9413455"/>
            <a:ext cx="1572012" cy="354852"/>
          </a:xfrm>
          <a:prstGeom prst="rect">
            <a:avLst/>
          </a:prstGeom>
        </p:spPr>
      </p:pic>
    </p:spTree>
    <p:extLst>
      <p:ext uri="{BB962C8B-B14F-4D97-AF65-F5344CB8AC3E}">
        <p14:creationId xmlns:p14="http://schemas.microsoft.com/office/powerpoint/2010/main" val="3057667984"/>
      </p:ext>
    </p:extLst>
  </p:cSld>
  <p:clrMap bg1="lt1" tx1="dk1" bg2="lt2" tx2="dk2" accent1="accent1" accent2="accent2" accent3="accent3" accent4="accent4" accent5="accent5" accent6="accent6" hlink="hlink" folHlink="folHlink"/>
  <p:sldLayoutIdLst>
    <p:sldLayoutId id="2147483733" r:id="rId1"/>
    <p:sldLayoutId id="2147483734" r:id="rId2"/>
  </p:sldLayoutIdLst>
  <p:hf sldNum="0" hdr="0" dt="0"/>
  <p:txStyles>
    <p:titleStyle>
      <a:lvl1pPr algn="l" defTabSz="1341112" rtl="0" eaLnBrk="1" latinLnBrk="0" hangingPunct="1">
        <a:lnSpc>
          <a:spcPct val="90000"/>
        </a:lnSpc>
        <a:spcBef>
          <a:spcPct val="0"/>
        </a:spcBef>
        <a:buNone/>
        <a:defRPr sz="2800" b="1" kern="1200">
          <a:solidFill>
            <a:schemeClr val="bg1"/>
          </a:solidFill>
          <a:latin typeface="+mn-lt"/>
          <a:ea typeface="+mj-ea"/>
          <a:cs typeface="+mj-cs"/>
        </a:defRPr>
      </a:lvl1pPr>
    </p:titleStyle>
    <p:bodyStyle>
      <a:lvl1pPr marL="0" indent="0" algn="l" defTabSz="1341112" rtl="0" eaLnBrk="1" latinLnBrk="0" hangingPunct="1">
        <a:lnSpc>
          <a:spcPts val="1480"/>
        </a:lnSpc>
        <a:spcBef>
          <a:spcPts val="300"/>
        </a:spcBef>
        <a:spcAft>
          <a:spcPts val="300"/>
        </a:spcAft>
        <a:buFont typeface="Arial" panose="020B0604020202020204" pitchFamily="34" charset="0"/>
        <a:buNone/>
        <a:defRPr sz="1130" kern="1200">
          <a:solidFill>
            <a:schemeClr val="bg1"/>
          </a:solidFill>
          <a:latin typeface="+mj-lt"/>
          <a:ea typeface="+mn-ea"/>
          <a:cs typeface="+mn-cs"/>
        </a:defRPr>
      </a:lvl1pPr>
      <a:lvl2pPr marL="7938" indent="0" algn="l" defTabSz="1341112" rtl="0" eaLnBrk="1" latinLnBrk="0" hangingPunct="1">
        <a:lnSpc>
          <a:spcPts val="1480"/>
        </a:lnSpc>
        <a:spcBef>
          <a:spcPts val="600"/>
        </a:spcBef>
        <a:spcAft>
          <a:spcPts val="600"/>
        </a:spcAft>
        <a:buFont typeface="Arial" panose="020B0604020202020204" pitchFamily="34" charset="0"/>
        <a:buNone/>
        <a:tabLst/>
        <a:defRPr sz="1330" b="1" kern="1200">
          <a:solidFill>
            <a:schemeClr val="accent6"/>
          </a:solidFill>
          <a:latin typeface="+mn-lt"/>
          <a:ea typeface="+mn-ea"/>
          <a:cs typeface="+mn-cs"/>
        </a:defRPr>
      </a:lvl2pPr>
      <a:lvl3pPr marL="7938" indent="0" algn="l" defTabSz="1341112" rtl="0" eaLnBrk="1" latinLnBrk="0" hangingPunct="1">
        <a:lnSpc>
          <a:spcPts val="1480"/>
        </a:lnSpc>
        <a:spcBef>
          <a:spcPts val="300"/>
        </a:spcBef>
        <a:spcAft>
          <a:spcPts val="300"/>
        </a:spcAft>
        <a:buFont typeface="Arial" panose="020B0604020202020204" pitchFamily="34" charset="0"/>
        <a:buNone/>
        <a:tabLst/>
        <a:defRPr sz="1130" b="1" kern="1200">
          <a:solidFill>
            <a:schemeClr val="bg1"/>
          </a:solidFill>
          <a:latin typeface="+mn-lt"/>
          <a:ea typeface="+mn-ea"/>
          <a:cs typeface="+mn-cs"/>
        </a:defRPr>
      </a:lvl3pPr>
      <a:lvl4pPr marL="7938" indent="0" algn="l" defTabSz="1341112" rtl="0" eaLnBrk="1" latinLnBrk="0" hangingPunct="1">
        <a:lnSpc>
          <a:spcPts val="1480"/>
        </a:lnSpc>
        <a:spcBef>
          <a:spcPts val="300"/>
        </a:spcBef>
        <a:spcAft>
          <a:spcPts val="300"/>
        </a:spcAft>
        <a:buFont typeface="Arial" panose="020B0604020202020204" pitchFamily="34" charset="0"/>
        <a:buNone/>
        <a:tabLst/>
        <a:defRPr sz="1130" i="1" kern="1200">
          <a:solidFill>
            <a:schemeClr val="bg1"/>
          </a:solidFill>
          <a:latin typeface="+mj-lt"/>
          <a:ea typeface="+mn-ea"/>
          <a:cs typeface="+mn-cs"/>
        </a:defRPr>
      </a:lvl4pPr>
      <a:lvl5pPr marL="133350" indent="-133350" algn="l" defTabSz="1341112" rtl="0" eaLnBrk="1" latinLnBrk="0" hangingPunct="1">
        <a:lnSpc>
          <a:spcPts val="1480"/>
        </a:lnSpc>
        <a:spcBef>
          <a:spcPts val="300"/>
        </a:spcBef>
        <a:spcAft>
          <a:spcPts val="300"/>
        </a:spcAft>
        <a:buClr>
          <a:schemeClr val="accent6"/>
        </a:buClr>
        <a:buFont typeface="Arial" panose="020B0604020202020204" pitchFamily="34" charset="0"/>
        <a:buChar char="•"/>
        <a:tabLst/>
        <a:defRPr sz="1130" kern="1200">
          <a:solidFill>
            <a:schemeClr val="bg1"/>
          </a:solidFill>
          <a:latin typeface="+mj-lt"/>
          <a:ea typeface="+mn-ea"/>
          <a:cs typeface="+mn-cs"/>
        </a:defRPr>
      </a:lvl5pPr>
      <a:lvl6pPr marL="303213" indent="-144463" algn="l" defTabSz="1341112" rtl="0" eaLnBrk="1" latinLnBrk="0" hangingPunct="1">
        <a:lnSpc>
          <a:spcPts val="1480"/>
        </a:lnSpc>
        <a:spcBef>
          <a:spcPts val="300"/>
        </a:spcBef>
        <a:spcAft>
          <a:spcPts val="300"/>
        </a:spcAft>
        <a:buClr>
          <a:schemeClr val="accent6"/>
        </a:buClr>
        <a:buFont typeface="System Font Regular"/>
        <a:buChar char="–"/>
        <a:tabLst/>
        <a:defRPr sz="1130" kern="1200">
          <a:solidFill>
            <a:schemeClr val="bg1"/>
          </a:solidFill>
          <a:latin typeface="+mj-lt"/>
          <a:ea typeface="+mn-ea"/>
          <a:cs typeface="+mn-cs"/>
        </a:defRPr>
      </a:lvl6pPr>
      <a:lvl7pPr marL="236538" indent="-228600" algn="l" defTabSz="1341112" rtl="0" eaLnBrk="1" latinLnBrk="0" hangingPunct="1">
        <a:lnSpc>
          <a:spcPts val="1480"/>
        </a:lnSpc>
        <a:spcBef>
          <a:spcPts val="300"/>
        </a:spcBef>
        <a:spcAft>
          <a:spcPts val="300"/>
        </a:spcAft>
        <a:buFont typeface="+mj-lt"/>
        <a:buAutoNum type="arabicPeriod"/>
        <a:tabLst/>
        <a:defRPr sz="1130" kern="1200">
          <a:solidFill>
            <a:schemeClr val="bg1"/>
          </a:solidFill>
          <a:latin typeface="+mj-lt"/>
          <a:ea typeface="+mn-ea"/>
          <a:cs typeface="+mn-cs"/>
        </a:defRPr>
      </a:lvl7pPr>
      <a:lvl8pPr marL="244475" indent="0" algn="l" defTabSz="1341112" rtl="0" eaLnBrk="1" latinLnBrk="0" hangingPunct="1">
        <a:lnSpc>
          <a:spcPts val="1480"/>
        </a:lnSpc>
        <a:spcBef>
          <a:spcPts val="300"/>
        </a:spcBef>
        <a:spcAft>
          <a:spcPts val="300"/>
        </a:spcAft>
        <a:buFont typeface="Arial" panose="020B0604020202020204" pitchFamily="34" charset="0"/>
        <a:buNone/>
        <a:tabLst/>
        <a:defRPr sz="1130" kern="1200">
          <a:solidFill>
            <a:schemeClr val="accent6"/>
          </a:solidFill>
          <a:latin typeface="+mn-lt"/>
          <a:ea typeface="+mn-ea"/>
          <a:cs typeface="+mn-cs"/>
        </a:defRPr>
      </a:lvl8pPr>
      <a:lvl9pPr marL="7938" indent="0" algn="l" defTabSz="1341112" rtl="0" eaLnBrk="1" latinLnBrk="0" hangingPunct="1">
        <a:lnSpc>
          <a:spcPts val="1480"/>
        </a:lnSpc>
        <a:spcBef>
          <a:spcPts val="300"/>
        </a:spcBef>
        <a:spcAft>
          <a:spcPts val="300"/>
        </a:spcAft>
        <a:buFont typeface="Arial" panose="020B0604020202020204" pitchFamily="34" charset="0"/>
        <a:buNone/>
        <a:tabLst/>
        <a:defRPr sz="1130" u="sng" kern="1200">
          <a:solidFill>
            <a:schemeClr val="accent2"/>
          </a:solidFill>
          <a:latin typeface="+mj-lt"/>
          <a:ea typeface="+mn-ea"/>
          <a:cs typeface="+mn-cs"/>
        </a:defRPr>
      </a:lvl9pPr>
    </p:bodyStyle>
    <p:otherStyle>
      <a:defPPr>
        <a:defRPr lang="en-US"/>
      </a:defPPr>
      <a:lvl1pPr marL="0" algn="l" defTabSz="1341112" rtl="0" eaLnBrk="1" latinLnBrk="0" hangingPunct="1">
        <a:defRPr sz="2640" kern="1200">
          <a:solidFill>
            <a:schemeClr val="tx1"/>
          </a:solidFill>
          <a:latin typeface="+mn-lt"/>
          <a:ea typeface="+mn-ea"/>
          <a:cs typeface="+mn-cs"/>
        </a:defRPr>
      </a:lvl1pPr>
      <a:lvl2pPr marL="670556" algn="l" defTabSz="1341112" rtl="0" eaLnBrk="1" latinLnBrk="0" hangingPunct="1">
        <a:defRPr sz="2640" kern="1200">
          <a:solidFill>
            <a:schemeClr val="tx1"/>
          </a:solidFill>
          <a:latin typeface="+mn-lt"/>
          <a:ea typeface="+mn-ea"/>
          <a:cs typeface="+mn-cs"/>
        </a:defRPr>
      </a:lvl2pPr>
      <a:lvl3pPr marL="1341112" algn="l" defTabSz="1341112" rtl="0" eaLnBrk="1" latinLnBrk="0" hangingPunct="1">
        <a:defRPr sz="2640" kern="1200">
          <a:solidFill>
            <a:schemeClr val="tx1"/>
          </a:solidFill>
          <a:latin typeface="+mn-lt"/>
          <a:ea typeface="+mn-ea"/>
          <a:cs typeface="+mn-cs"/>
        </a:defRPr>
      </a:lvl3pPr>
      <a:lvl4pPr marL="2011669" algn="l" defTabSz="1341112" rtl="0" eaLnBrk="1" latinLnBrk="0" hangingPunct="1">
        <a:defRPr sz="2640" kern="1200">
          <a:solidFill>
            <a:schemeClr val="tx1"/>
          </a:solidFill>
          <a:latin typeface="+mn-lt"/>
          <a:ea typeface="+mn-ea"/>
          <a:cs typeface="+mn-cs"/>
        </a:defRPr>
      </a:lvl4pPr>
      <a:lvl5pPr marL="2682222" algn="l" defTabSz="1341112" rtl="0" eaLnBrk="1" latinLnBrk="0" hangingPunct="1">
        <a:defRPr sz="2640" kern="1200">
          <a:solidFill>
            <a:schemeClr val="tx1"/>
          </a:solidFill>
          <a:latin typeface="+mn-lt"/>
          <a:ea typeface="+mn-ea"/>
          <a:cs typeface="+mn-cs"/>
        </a:defRPr>
      </a:lvl5pPr>
      <a:lvl6pPr marL="3352779" algn="l" defTabSz="1341112" rtl="0" eaLnBrk="1" latinLnBrk="0" hangingPunct="1">
        <a:defRPr sz="2640" kern="1200">
          <a:solidFill>
            <a:schemeClr val="tx1"/>
          </a:solidFill>
          <a:latin typeface="+mn-lt"/>
          <a:ea typeface="+mn-ea"/>
          <a:cs typeface="+mn-cs"/>
        </a:defRPr>
      </a:lvl6pPr>
      <a:lvl7pPr marL="4023334" algn="l" defTabSz="1341112" rtl="0" eaLnBrk="1" latinLnBrk="0" hangingPunct="1">
        <a:defRPr sz="2640" kern="1200">
          <a:solidFill>
            <a:schemeClr val="tx1"/>
          </a:solidFill>
          <a:latin typeface="+mn-lt"/>
          <a:ea typeface="+mn-ea"/>
          <a:cs typeface="+mn-cs"/>
        </a:defRPr>
      </a:lvl7pPr>
      <a:lvl8pPr marL="4693890" algn="l" defTabSz="1341112" rtl="0" eaLnBrk="1" latinLnBrk="0" hangingPunct="1">
        <a:defRPr sz="2640" kern="1200">
          <a:solidFill>
            <a:schemeClr val="tx1"/>
          </a:solidFill>
          <a:latin typeface="+mn-lt"/>
          <a:ea typeface="+mn-ea"/>
          <a:cs typeface="+mn-cs"/>
        </a:defRPr>
      </a:lvl8pPr>
      <a:lvl9pPr marL="5364446" algn="l" defTabSz="1341112" rtl="0" eaLnBrk="1" latinLnBrk="0" hangingPunct="1">
        <a:defRPr sz="264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68" userDrawn="1">
          <p15:clr>
            <a:srgbClr val="F26B43"/>
          </p15:clr>
        </p15:guide>
        <p15:guide id="2" pos="2448" userDrawn="1">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E6857A-2F83-4C9C-639F-8B21BC93191A}"/>
              </a:ext>
            </a:extLst>
          </p:cNvPr>
          <p:cNvSpPr>
            <a:spLocks noGrp="1"/>
          </p:cNvSpPr>
          <p:nvPr>
            <p:ph type="title"/>
          </p:nvPr>
        </p:nvSpPr>
        <p:spPr>
          <a:xfrm>
            <a:off x="534355" y="535524"/>
            <a:ext cx="6703695" cy="1140876"/>
          </a:xfrm>
          <a:prstGeom prst="rect">
            <a:avLst/>
          </a:prstGeom>
        </p:spPr>
        <p:txBody>
          <a:bodyPr vert="horz" lIns="91440" tIns="45720" rIns="91440" bIns="45720" rtlCol="0" anchor="t" anchorCtr="0">
            <a:normAutofit/>
          </a:bodyPr>
          <a:lstStyle/>
          <a:p>
            <a:r>
              <a:rPr lang="en-US" dirty="0"/>
              <a:t>Click to edit Master title style</a:t>
            </a:r>
          </a:p>
        </p:txBody>
      </p:sp>
      <p:sp>
        <p:nvSpPr>
          <p:cNvPr id="3" name="Text Placeholder 2">
            <a:extLst>
              <a:ext uri="{FF2B5EF4-FFF2-40B4-BE49-F238E27FC236}">
                <a16:creationId xmlns:a16="http://schemas.microsoft.com/office/drawing/2014/main" id="{92B5B7BB-C780-18D3-8584-C4678AD8B018}"/>
              </a:ext>
            </a:extLst>
          </p:cNvPr>
          <p:cNvSpPr>
            <a:spLocks noGrp="1"/>
          </p:cNvSpPr>
          <p:nvPr>
            <p:ph type="body" idx="1"/>
          </p:nvPr>
        </p:nvSpPr>
        <p:spPr>
          <a:xfrm>
            <a:off x="534355" y="1828800"/>
            <a:ext cx="6703695" cy="7230746"/>
          </a:xfrm>
          <a:prstGeom prst="rect">
            <a:avLst/>
          </a:prstGeom>
        </p:spPr>
        <p:txBody>
          <a:bodyPr vert="horz" lIns="91440" tIns="45720" rIns="91440" bIns="45720" numCol="2" spcCol="457200" rtlCol="0">
            <a:normAutofit/>
          </a:body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
        <p:nvSpPr>
          <p:cNvPr id="12" name="Footer Placeholder 11">
            <a:extLst>
              <a:ext uri="{FF2B5EF4-FFF2-40B4-BE49-F238E27FC236}">
                <a16:creationId xmlns:a16="http://schemas.microsoft.com/office/drawing/2014/main" id="{22E6CB51-48EF-A0EE-D1E9-1B64F5E30732}"/>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b="1">
                <a:solidFill>
                  <a:schemeClr val="accent2"/>
                </a:solidFill>
              </a:defRPr>
            </a:lvl1pPr>
          </a:lstStyle>
          <a:p>
            <a:r>
              <a:rPr lang="en-US" dirty="0"/>
              <a:t>State Advocacy Day</a:t>
            </a:r>
          </a:p>
        </p:txBody>
      </p:sp>
      <p:pic>
        <p:nvPicPr>
          <p:cNvPr id="13" name="Picture 12">
            <a:extLst>
              <a:ext uri="{FF2B5EF4-FFF2-40B4-BE49-F238E27FC236}">
                <a16:creationId xmlns:a16="http://schemas.microsoft.com/office/drawing/2014/main" id="{D897ED0E-4F37-97CC-AABD-872C967AA642}"/>
              </a:ext>
            </a:extLst>
          </p:cNvPr>
          <p:cNvPicPr>
            <a:picLocks noChangeAspect="1"/>
          </p:cNvPicPr>
          <p:nvPr userDrawn="1"/>
        </p:nvPicPr>
        <p:blipFill>
          <a:blip r:embed="rId5"/>
          <a:srcRect/>
          <a:stretch/>
        </p:blipFill>
        <p:spPr>
          <a:xfrm>
            <a:off x="534355" y="9413455"/>
            <a:ext cx="1572017" cy="354852"/>
          </a:xfrm>
          <a:prstGeom prst="rect">
            <a:avLst/>
          </a:prstGeom>
        </p:spPr>
      </p:pic>
    </p:spTree>
    <p:extLst>
      <p:ext uri="{BB962C8B-B14F-4D97-AF65-F5344CB8AC3E}">
        <p14:creationId xmlns:p14="http://schemas.microsoft.com/office/powerpoint/2010/main" val="1213776229"/>
      </p:ext>
    </p:extLst>
  </p:cSld>
  <p:clrMap bg1="lt1" tx1="dk1" bg2="lt2" tx2="dk2" accent1="accent1" accent2="accent2" accent3="accent3" accent4="accent4" accent5="accent5" accent6="accent6" hlink="hlink" folHlink="folHlink"/>
  <p:sldLayoutIdLst>
    <p:sldLayoutId id="2147483736" r:id="rId1"/>
    <p:sldLayoutId id="2147483737" r:id="rId2"/>
  </p:sldLayoutIdLst>
  <p:hf sldNum="0" hdr="0" dt="0"/>
  <p:txStyles>
    <p:titleStyle>
      <a:lvl1pPr algn="l" defTabSz="1341112" rtl="0" eaLnBrk="1" latinLnBrk="0" hangingPunct="1">
        <a:lnSpc>
          <a:spcPct val="90000"/>
        </a:lnSpc>
        <a:spcBef>
          <a:spcPct val="0"/>
        </a:spcBef>
        <a:buNone/>
        <a:defRPr sz="2800" b="1" kern="1200">
          <a:solidFill>
            <a:schemeClr val="bg1"/>
          </a:solidFill>
          <a:latin typeface="+mn-lt"/>
          <a:ea typeface="+mj-ea"/>
          <a:cs typeface="+mj-cs"/>
        </a:defRPr>
      </a:lvl1pPr>
    </p:titleStyle>
    <p:bodyStyle>
      <a:lvl1pPr marL="0" indent="0" algn="l" defTabSz="1341112" rtl="0" eaLnBrk="1" latinLnBrk="0" hangingPunct="1">
        <a:lnSpc>
          <a:spcPts val="1480"/>
        </a:lnSpc>
        <a:spcBef>
          <a:spcPts val="300"/>
        </a:spcBef>
        <a:spcAft>
          <a:spcPts val="300"/>
        </a:spcAft>
        <a:buFont typeface="Arial" panose="020B0604020202020204" pitchFamily="34" charset="0"/>
        <a:buNone/>
        <a:defRPr sz="1130" kern="1200">
          <a:solidFill>
            <a:srgbClr val="000000"/>
          </a:solidFill>
          <a:latin typeface="+mj-lt"/>
          <a:ea typeface="+mn-ea"/>
          <a:cs typeface="+mn-cs"/>
        </a:defRPr>
      </a:lvl1pPr>
      <a:lvl2pPr marL="7938" indent="0" algn="l" defTabSz="1341112" rtl="0" eaLnBrk="1" latinLnBrk="0" hangingPunct="1">
        <a:lnSpc>
          <a:spcPts val="1480"/>
        </a:lnSpc>
        <a:spcBef>
          <a:spcPts val="600"/>
        </a:spcBef>
        <a:spcAft>
          <a:spcPts val="600"/>
        </a:spcAft>
        <a:buFont typeface="Arial" panose="020B0604020202020204" pitchFamily="34" charset="0"/>
        <a:buNone/>
        <a:tabLst/>
        <a:defRPr sz="1330" b="1" kern="1200">
          <a:solidFill>
            <a:schemeClr val="accent6"/>
          </a:solidFill>
          <a:latin typeface="+mn-lt"/>
          <a:ea typeface="+mn-ea"/>
          <a:cs typeface="+mn-cs"/>
        </a:defRPr>
      </a:lvl2pPr>
      <a:lvl3pPr marL="7938" indent="0" algn="l" defTabSz="1341112" rtl="0" eaLnBrk="1" latinLnBrk="0" hangingPunct="1">
        <a:lnSpc>
          <a:spcPts val="1480"/>
        </a:lnSpc>
        <a:spcBef>
          <a:spcPts val="300"/>
        </a:spcBef>
        <a:spcAft>
          <a:spcPts val="300"/>
        </a:spcAft>
        <a:buFont typeface="Arial" panose="020B0604020202020204" pitchFamily="34" charset="0"/>
        <a:buNone/>
        <a:tabLst/>
        <a:defRPr sz="1130" b="1" kern="1200">
          <a:solidFill>
            <a:schemeClr val="tx1"/>
          </a:solidFill>
          <a:latin typeface="+mn-lt"/>
          <a:ea typeface="+mn-ea"/>
          <a:cs typeface="+mn-cs"/>
        </a:defRPr>
      </a:lvl3pPr>
      <a:lvl4pPr marL="7938" indent="0" algn="l" defTabSz="1341112" rtl="0" eaLnBrk="1" latinLnBrk="0" hangingPunct="1">
        <a:lnSpc>
          <a:spcPts val="1480"/>
        </a:lnSpc>
        <a:spcBef>
          <a:spcPts val="300"/>
        </a:spcBef>
        <a:spcAft>
          <a:spcPts val="300"/>
        </a:spcAft>
        <a:buFont typeface="Arial" panose="020B0604020202020204" pitchFamily="34" charset="0"/>
        <a:buNone/>
        <a:tabLst/>
        <a:defRPr sz="1130" i="1" kern="1200">
          <a:solidFill>
            <a:srgbClr val="000000"/>
          </a:solidFill>
          <a:latin typeface="+mj-lt"/>
          <a:ea typeface="+mn-ea"/>
          <a:cs typeface="+mn-cs"/>
        </a:defRPr>
      </a:lvl4pPr>
      <a:lvl5pPr marL="133350" indent="-133350" algn="l" defTabSz="1341112" rtl="0" eaLnBrk="1" latinLnBrk="0" hangingPunct="1">
        <a:lnSpc>
          <a:spcPts val="1480"/>
        </a:lnSpc>
        <a:spcBef>
          <a:spcPts val="300"/>
        </a:spcBef>
        <a:spcAft>
          <a:spcPts val="300"/>
        </a:spcAft>
        <a:buClr>
          <a:schemeClr val="accent6"/>
        </a:buClr>
        <a:buFont typeface="Arial" panose="020B0604020202020204" pitchFamily="34" charset="0"/>
        <a:buChar char="•"/>
        <a:tabLst/>
        <a:defRPr sz="1130" kern="1200">
          <a:solidFill>
            <a:srgbClr val="000000"/>
          </a:solidFill>
          <a:latin typeface="+mj-lt"/>
          <a:ea typeface="+mn-ea"/>
          <a:cs typeface="+mn-cs"/>
        </a:defRPr>
      </a:lvl5pPr>
      <a:lvl6pPr marL="303213" indent="-144463" algn="l" defTabSz="1341112" rtl="0" eaLnBrk="1" latinLnBrk="0" hangingPunct="1">
        <a:lnSpc>
          <a:spcPts val="1480"/>
        </a:lnSpc>
        <a:spcBef>
          <a:spcPts val="300"/>
        </a:spcBef>
        <a:spcAft>
          <a:spcPts val="300"/>
        </a:spcAft>
        <a:buClr>
          <a:schemeClr val="accent6"/>
        </a:buClr>
        <a:buFont typeface="System Font Regular"/>
        <a:buChar char="–"/>
        <a:tabLst/>
        <a:defRPr sz="1130" kern="1200">
          <a:solidFill>
            <a:srgbClr val="000000"/>
          </a:solidFill>
          <a:latin typeface="+mj-lt"/>
          <a:ea typeface="+mn-ea"/>
          <a:cs typeface="+mn-cs"/>
        </a:defRPr>
      </a:lvl6pPr>
      <a:lvl7pPr marL="236538" indent="-228600" algn="l" defTabSz="1341112" rtl="0" eaLnBrk="1" latinLnBrk="0" hangingPunct="1">
        <a:lnSpc>
          <a:spcPts val="1480"/>
        </a:lnSpc>
        <a:spcBef>
          <a:spcPts val="300"/>
        </a:spcBef>
        <a:spcAft>
          <a:spcPts val="300"/>
        </a:spcAft>
        <a:buFont typeface="+mj-lt"/>
        <a:buAutoNum type="arabicPeriod"/>
        <a:tabLst/>
        <a:defRPr sz="1130" kern="1200">
          <a:solidFill>
            <a:srgbClr val="000000"/>
          </a:solidFill>
          <a:latin typeface="+mj-lt"/>
          <a:ea typeface="+mn-ea"/>
          <a:cs typeface="+mn-cs"/>
        </a:defRPr>
      </a:lvl7pPr>
      <a:lvl8pPr marL="244475" indent="0" algn="l" defTabSz="1341112" rtl="0" eaLnBrk="1" latinLnBrk="0" hangingPunct="1">
        <a:lnSpc>
          <a:spcPts val="1480"/>
        </a:lnSpc>
        <a:spcBef>
          <a:spcPts val="300"/>
        </a:spcBef>
        <a:spcAft>
          <a:spcPts val="300"/>
        </a:spcAft>
        <a:buFont typeface="Arial" panose="020B0604020202020204" pitchFamily="34" charset="0"/>
        <a:buNone/>
        <a:tabLst/>
        <a:defRPr sz="1130" kern="1200">
          <a:solidFill>
            <a:schemeClr val="accent6"/>
          </a:solidFill>
          <a:latin typeface="+mn-lt"/>
          <a:ea typeface="+mn-ea"/>
          <a:cs typeface="+mn-cs"/>
        </a:defRPr>
      </a:lvl8pPr>
      <a:lvl9pPr marL="7938" indent="0" algn="l" defTabSz="1341112" rtl="0" eaLnBrk="1" latinLnBrk="0" hangingPunct="1">
        <a:lnSpc>
          <a:spcPts val="1480"/>
        </a:lnSpc>
        <a:spcBef>
          <a:spcPts val="300"/>
        </a:spcBef>
        <a:spcAft>
          <a:spcPts val="300"/>
        </a:spcAft>
        <a:buFont typeface="Arial" panose="020B0604020202020204" pitchFamily="34" charset="0"/>
        <a:buNone/>
        <a:tabLst/>
        <a:defRPr sz="1130" u="sng" kern="1200">
          <a:solidFill>
            <a:schemeClr val="accent5"/>
          </a:solidFill>
          <a:latin typeface="+mj-lt"/>
          <a:ea typeface="+mn-ea"/>
          <a:cs typeface="+mn-cs"/>
        </a:defRPr>
      </a:lvl9pPr>
    </p:bodyStyle>
    <p:otherStyle>
      <a:defPPr>
        <a:defRPr lang="en-US"/>
      </a:defPPr>
      <a:lvl1pPr marL="0" algn="l" defTabSz="1341112" rtl="0" eaLnBrk="1" latinLnBrk="0" hangingPunct="1">
        <a:defRPr sz="2640" kern="1200">
          <a:solidFill>
            <a:schemeClr val="tx1"/>
          </a:solidFill>
          <a:latin typeface="+mn-lt"/>
          <a:ea typeface="+mn-ea"/>
          <a:cs typeface="+mn-cs"/>
        </a:defRPr>
      </a:lvl1pPr>
      <a:lvl2pPr marL="670556" algn="l" defTabSz="1341112" rtl="0" eaLnBrk="1" latinLnBrk="0" hangingPunct="1">
        <a:defRPr sz="2640" kern="1200">
          <a:solidFill>
            <a:schemeClr val="tx1"/>
          </a:solidFill>
          <a:latin typeface="+mn-lt"/>
          <a:ea typeface="+mn-ea"/>
          <a:cs typeface="+mn-cs"/>
        </a:defRPr>
      </a:lvl2pPr>
      <a:lvl3pPr marL="1341112" algn="l" defTabSz="1341112" rtl="0" eaLnBrk="1" latinLnBrk="0" hangingPunct="1">
        <a:defRPr sz="2640" kern="1200">
          <a:solidFill>
            <a:schemeClr val="tx1"/>
          </a:solidFill>
          <a:latin typeface="+mn-lt"/>
          <a:ea typeface="+mn-ea"/>
          <a:cs typeface="+mn-cs"/>
        </a:defRPr>
      </a:lvl3pPr>
      <a:lvl4pPr marL="2011669" algn="l" defTabSz="1341112" rtl="0" eaLnBrk="1" latinLnBrk="0" hangingPunct="1">
        <a:defRPr sz="2640" kern="1200">
          <a:solidFill>
            <a:schemeClr val="tx1"/>
          </a:solidFill>
          <a:latin typeface="+mn-lt"/>
          <a:ea typeface="+mn-ea"/>
          <a:cs typeface="+mn-cs"/>
        </a:defRPr>
      </a:lvl4pPr>
      <a:lvl5pPr marL="2682222" algn="l" defTabSz="1341112" rtl="0" eaLnBrk="1" latinLnBrk="0" hangingPunct="1">
        <a:defRPr sz="2640" kern="1200">
          <a:solidFill>
            <a:schemeClr val="tx1"/>
          </a:solidFill>
          <a:latin typeface="+mn-lt"/>
          <a:ea typeface="+mn-ea"/>
          <a:cs typeface="+mn-cs"/>
        </a:defRPr>
      </a:lvl5pPr>
      <a:lvl6pPr marL="3352779" algn="l" defTabSz="1341112" rtl="0" eaLnBrk="1" latinLnBrk="0" hangingPunct="1">
        <a:defRPr sz="2640" kern="1200">
          <a:solidFill>
            <a:schemeClr val="tx1"/>
          </a:solidFill>
          <a:latin typeface="+mn-lt"/>
          <a:ea typeface="+mn-ea"/>
          <a:cs typeface="+mn-cs"/>
        </a:defRPr>
      </a:lvl6pPr>
      <a:lvl7pPr marL="4023334" algn="l" defTabSz="1341112" rtl="0" eaLnBrk="1" latinLnBrk="0" hangingPunct="1">
        <a:defRPr sz="2640" kern="1200">
          <a:solidFill>
            <a:schemeClr val="tx1"/>
          </a:solidFill>
          <a:latin typeface="+mn-lt"/>
          <a:ea typeface="+mn-ea"/>
          <a:cs typeface="+mn-cs"/>
        </a:defRPr>
      </a:lvl7pPr>
      <a:lvl8pPr marL="4693890" algn="l" defTabSz="1341112" rtl="0" eaLnBrk="1" latinLnBrk="0" hangingPunct="1">
        <a:defRPr sz="2640" kern="1200">
          <a:solidFill>
            <a:schemeClr val="tx1"/>
          </a:solidFill>
          <a:latin typeface="+mn-lt"/>
          <a:ea typeface="+mn-ea"/>
          <a:cs typeface="+mn-cs"/>
        </a:defRPr>
      </a:lvl8pPr>
      <a:lvl9pPr marL="5364446" algn="l" defTabSz="1341112" rtl="0" eaLnBrk="1" latinLnBrk="0" hangingPunct="1">
        <a:defRPr sz="264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68" userDrawn="1">
          <p15:clr>
            <a:srgbClr val="F26B43"/>
          </p15:clr>
        </p15:guide>
        <p15:guide id="2" pos="2448" userDrawn="1">
          <p15:clr>
            <a:srgbClr val="F26B43"/>
          </p15:clr>
        </p15:guide>
      </p15:sldGuideLst>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E6857A-2F83-4C9C-639F-8B21BC93191A}"/>
              </a:ext>
            </a:extLst>
          </p:cNvPr>
          <p:cNvSpPr>
            <a:spLocks noGrp="1"/>
          </p:cNvSpPr>
          <p:nvPr>
            <p:ph type="title"/>
          </p:nvPr>
        </p:nvSpPr>
        <p:spPr>
          <a:xfrm>
            <a:off x="534355" y="535524"/>
            <a:ext cx="6703695" cy="1140876"/>
          </a:xfrm>
          <a:prstGeom prst="rect">
            <a:avLst/>
          </a:prstGeom>
        </p:spPr>
        <p:txBody>
          <a:bodyPr vert="horz" lIns="91440" tIns="45720" rIns="91440" bIns="45720" rtlCol="0" anchor="t" anchorCtr="0">
            <a:normAutofit/>
          </a:bodyPr>
          <a:lstStyle/>
          <a:p>
            <a:r>
              <a:rPr lang="en-US" dirty="0"/>
              <a:t>Click to edit Master title style</a:t>
            </a:r>
          </a:p>
        </p:txBody>
      </p:sp>
      <p:sp>
        <p:nvSpPr>
          <p:cNvPr id="3" name="Text Placeholder 2">
            <a:extLst>
              <a:ext uri="{FF2B5EF4-FFF2-40B4-BE49-F238E27FC236}">
                <a16:creationId xmlns:a16="http://schemas.microsoft.com/office/drawing/2014/main" id="{92B5B7BB-C780-18D3-8584-C4678AD8B018}"/>
              </a:ext>
            </a:extLst>
          </p:cNvPr>
          <p:cNvSpPr>
            <a:spLocks noGrp="1"/>
          </p:cNvSpPr>
          <p:nvPr>
            <p:ph type="body" idx="1"/>
          </p:nvPr>
        </p:nvSpPr>
        <p:spPr>
          <a:xfrm>
            <a:off x="534355" y="1828800"/>
            <a:ext cx="6703695" cy="7230746"/>
          </a:xfrm>
          <a:prstGeom prst="rect">
            <a:avLst/>
          </a:prstGeom>
        </p:spPr>
        <p:txBody>
          <a:bodyPr vert="horz" lIns="91440" tIns="45720" rIns="91440" bIns="45720" numCol="2" spcCol="457200" rtlCol="0">
            <a:normAutofit/>
          </a:bodyPr>
          <a:lstStyle/>
          <a:p>
            <a:pPr lvl="0"/>
            <a:r>
              <a:rPr lang="en-US" dirty="0"/>
              <a:t>Body</a:t>
            </a:r>
          </a:p>
          <a:p>
            <a:pPr lvl="1"/>
            <a:r>
              <a:rPr lang="en-US" dirty="0"/>
              <a:t>SUBHEAD</a:t>
            </a:r>
          </a:p>
          <a:p>
            <a:pPr lvl="2"/>
            <a:r>
              <a:rPr lang="en-US" dirty="0"/>
              <a:t>Body Bold</a:t>
            </a:r>
          </a:p>
          <a:p>
            <a:pPr lvl="3"/>
            <a:r>
              <a:rPr lang="en-US" dirty="0"/>
              <a:t>Body Italic</a:t>
            </a:r>
          </a:p>
          <a:p>
            <a:pPr lvl="4"/>
            <a:r>
              <a:rPr lang="en-US" dirty="0"/>
              <a:t>Body Bullet</a:t>
            </a:r>
          </a:p>
          <a:p>
            <a:pPr lvl="5"/>
            <a:r>
              <a:rPr lang="en-US" dirty="0"/>
              <a:t>Body Sub-Bullet</a:t>
            </a:r>
          </a:p>
          <a:p>
            <a:pPr lvl="6"/>
            <a:r>
              <a:rPr lang="en-US" dirty="0"/>
              <a:t>Body Numbered List</a:t>
            </a:r>
          </a:p>
          <a:p>
            <a:pPr lvl="7"/>
            <a:r>
              <a:rPr lang="en-US" dirty="0"/>
              <a:t>Icon Red Text</a:t>
            </a:r>
          </a:p>
          <a:p>
            <a:pPr lvl="8"/>
            <a:r>
              <a:rPr lang="en-US" dirty="0"/>
              <a:t>Hyperlink</a:t>
            </a:r>
          </a:p>
        </p:txBody>
      </p:sp>
      <p:sp>
        <p:nvSpPr>
          <p:cNvPr id="12" name="Footer Placeholder 11">
            <a:extLst>
              <a:ext uri="{FF2B5EF4-FFF2-40B4-BE49-F238E27FC236}">
                <a16:creationId xmlns:a16="http://schemas.microsoft.com/office/drawing/2014/main" id="{22E6CB51-48EF-A0EE-D1E9-1B64F5E30732}"/>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b="1">
                <a:solidFill>
                  <a:schemeClr val="accent2"/>
                </a:solidFill>
              </a:defRPr>
            </a:lvl1pPr>
          </a:lstStyle>
          <a:p>
            <a:r>
              <a:rPr lang="en-US" dirty="0"/>
              <a:t>State Advocacy Day</a:t>
            </a:r>
          </a:p>
        </p:txBody>
      </p:sp>
      <p:pic>
        <p:nvPicPr>
          <p:cNvPr id="13" name="Picture 12">
            <a:extLst>
              <a:ext uri="{FF2B5EF4-FFF2-40B4-BE49-F238E27FC236}">
                <a16:creationId xmlns:a16="http://schemas.microsoft.com/office/drawing/2014/main" id="{D897ED0E-4F37-97CC-AABD-872C967AA642}"/>
              </a:ext>
            </a:extLst>
          </p:cNvPr>
          <p:cNvPicPr>
            <a:picLocks noChangeAspect="1"/>
          </p:cNvPicPr>
          <p:nvPr userDrawn="1"/>
        </p:nvPicPr>
        <p:blipFill>
          <a:blip r:embed="rId5"/>
          <a:srcRect/>
          <a:stretch/>
        </p:blipFill>
        <p:spPr>
          <a:xfrm>
            <a:off x="534357" y="9413455"/>
            <a:ext cx="1572012" cy="354852"/>
          </a:xfrm>
          <a:prstGeom prst="rect">
            <a:avLst/>
          </a:prstGeom>
        </p:spPr>
      </p:pic>
    </p:spTree>
    <p:extLst>
      <p:ext uri="{BB962C8B-B14F-4D97-AF65-F5344CB8AC3E}">
        <p14:creationId xmlns:p14="http://schemas.microsoft.com/office/powerpoint/2010/main" val="2109869261"/>
      </p:ext>
    </p:extLst>
  </p:cSld>
  <p:clrMap bg1="lt1" tx1="dk1" bg2="lt2" tx2="dk2" accent1="accent1" accent2="accent2" accent3="accent3" accent4="accent4" accent5="accent5" accent6="accent6" hlink="hlink" folHlink="folHlink"/>
  <p:sldLayoutIdLst>
    <p:sldLayoutId id="2147483739" r:id="rId1"/>
    <p:sldLayoutId id="2147483740" r:id="rId2"/>
  </p:sldLayoutIdLst>
  <p:hf sldNum="0" hdr="0" dt="0"/>
  <p:txStyles>
    <p:titleStyle>
      <a:lvl1pPr algn="l" defTabSz="1341112" rtl="0" eaLnBrk="1" latinLnBrk="0" hangingPunct="1">
        <a:lnSpc>
          <a:spcPct val="90000"/>
        </a:lnSpc>
        <a:spcBef>
          <a:spcPct val="0"/>
        </a:spcBef>
        <a:buNone/>
        <a:defRPr sz="2800" b="1" kern="1200">
          <a:solidFill>
            <a:schemeClr val="bg1"/>
          </a:solidFill>
          <a:latin typeface="+mn-lt"/>
          <a:ea typeface="+mj-ea"/>
          <a:cs typeface="+mj-cs"/>
        </a:defRPr>
      </a:lvl1pPr>
    </p:titleStyle>
    <p:bodyStyle>
      <a:lvl1pPr marL="0" indent="0" algn="l" defTabSz="1341112" rtl="0" eaLnBrk="1" latinLnBrk="0" hangingPunct="1">
        <a:lnSpc>
          <a:spcPts val="1480"/>
        </a:lnSpc>
        <a:spcBef>
          <a:spcPts val="300"/>
        </a:spcBef>
        <a:spcAft>
          <a:spcPts val="300"/>
        </a:spcAft>
        <a:buFont typeface="Arial" panose="020B0604020202020204" pitchFamily="34" charset="0"/>
        <a:buNone/>
        <a:defRPr sz="1130" kern="1200">
          <a:solidFill>
            <a:schemeClr val="bg1"/>
          </a:solidFill>
          <a:latin typeface="+mj-lt"/>
          <a:ea typeface="+mn-ea"/>
          <a:cs typeface="+mn-cs"/>
        </a:defRPr>
      </a:lvl1pPr>
      <a:lvl2pPr marL="7938" indent="0" algn="l" defTabSz="1341112" rtl="0" eaLnBrk="1" latinLnBrk="0" hangingPunct="1">
        <a:lnSpc>
          <a:spcPts val="1480"/>
        </a:lnSpc>
        <a:spcBef>
          <a:spcPts val="600"/>
        </a:spcBef>
        <a:spcAft>
          <a:spcPts val="600"/>
        </a:spcAft>
        <a:buFont typeface="Arial" panose="020B0604020202020204" pitchFamily="34" charset="0"/>
        <a:buNone/>
        <a:tabLst/>
        <a:defRPr sz="1330" b="1" kern="1200">
          <a:solidFill>
            <a:schemeClr val="accent6"/>
          </a:solidFill>
          <a:latin typeface="+mn-lt"/>
          <a:ea typeface="+mn-ea"/>
          <a:cs typeface="+mn-cs"/>
        </a:defRPr>
      </a:lvl2pPr>
      <a:lvl3pPr marL="7938" indent="0" algn="l" defTabSz="1341112" rtl="0" eaLnBrk="1" latinLnBrk="0" hangingPunct="1">
        <a:lnSpc>
          <a:spcPts val="1480"/>
        </a:lnSpc>
        <a:spcBef>
          <a:spcPts val="300"/>
        </a:spcBef>
        <a:spcAft>
          <a:spcPts val="300"/>
        </a:spcAft>
        <a:buFont typeface="Arial" panose="020B0604020202020204" pitchFamily="34" charset="0"/>
        <a:buNone/>
        <a:tabLst/>
        <a:defRPr sz="1130" b="1" kern="1200">
          <a:solidFill>
            <a:schemeClr val="bg1"/>
          </a:solidFill>
          <a:latin typeface="+mn-lt"/>
          <a:ea typeface="+mn-ea"/>
          <a:cs typeface="+mn-cs"/>
        </a:defRPr>
      </a:lvl3pPr>
      <a:lvl4pPr marL="7938" indent="0" algn="l" defTabSz="1341112" rtl="0" eaLnBrk="1" latinLnBrk="0" hangingPunct="1">
        <a:lnSpc>
          <a:spcPts val="1480"/>
        </a:lnSpc>
        <a:spcBef>
          <a:spcPts val="300"/>
        </a:spcBef>
        <a:spcAft>
          <a:spcPts val="300"/>
        </a:spcAft>
        <a:buFont typeface="Arial" panose="020B0604020202020204" pitchFamily="34" charset="0"/>
        <a:buNone/>
        <a:tabLst/>
        <a:defRPr sz="1130" i="1" kern="1200">
          <a:solidFill>
            <a:schemeClr val="bg1"/>
          </a:solidFill>
          <a:latin typeface="+mj-lt"/>
          <a:ea typeface="+mn-ea"/>
          <a:cs typeface="+mn-cs"/>
        </a:defRPr>
      </a:lvl4pPr>
      <a:lvl5pPr marL="133350" indent="-133350" algn="l" defTabSz="1341112" rtl="0" eaLnBrk="1" latinLnBrk="0" hangingPunct="1">
        <a:lnSpc>
          <a:spcPts val="1480"/>
        </a:lnSpc>
        <a:spcBef>
          <a:spcPts val="300"/>
        </a:spcBef>
        <a:spcAft>
          <a:spcPts val="300"/>
        </a:spcAft>
        <a:buClr>
          <a:schemeClr val="accent6"/>
        </a:buClr>
        <a:buFont typeface="Arial" panose="020B0604020202020204" pitchFamily="34" charset="0"/>
        <a:buChar char="•"/>
        <a:tabLst/>
        <a:defRPr sz="1130" kern="1200">
          <a:solidFill>
            <a:schemeClr val="bg1"/>
          </a:solidFill>
          <a:latin typeface="+mj-lt"/>
          <a:ea typeface="+mn-ea"/>
          <a:cs typeface="+mn-cs"/>
        </a:defRPr>
      </a:lvl5pPr>
      <a:lvl6pPr marL="303213" indent="-144463" algn="l" defTabSz="1341112" rtl="0" eaLnBrk="1" latinLnBrk="0" hangingPunct="1">
        <a:lnSpc>
          <a:spcPts val="1480"/>
        </a:lnSpc>
        <a:spcBef>
          <a:spcPts val="300"/>
        </a:spcBef>
        <a:spcAft>
          <a:spcPts val="300"/>
        </a:spcAft>
        <a:buClr>
          <a:schemeClr val="accent6"/>
        </a:buClr>
        <a:buFont typeface="System Font Regular"/>
        <a:buChar char="–"/>
        <a:tabLst/>
        <a:defRPr sz="1130" kern="1200">
          <a:solidFill>
            <a:schemeClr val="bg1"/>
          </a:solidFill>
          <a:latin typeface="+mj-lt"/>
          <a:ea typeface="+mn-ea"/>
          <a:cs typeface="+mn-cs"/>
        </a:defRPr>
      </a:lvl6pPr>
      <a:lvl7pPr marL="236538" indent="-228600" algn="l" defTabSz="1341112" rtl="0" eaLnBrk="1" latinLnBrk="0" hangingPunct="1">
        <a:lnSpc>
          <a:spcPts val="1480"/>
        </a:lnSpc>
        <a:spcBef>
          <a:spcPts val="300"/>
        </a:spcBef>
        <a:spcAft>
          <a:spcPts val="300"/>
        </a:spcAft>
        <a:buFont typeface="+mj-lt"/>
        <a:buAutoNum type="arabicPeriod"/>
        <a:tabLst/>
        <a:defRPr sz="1130" kern="1200">
          <a:solidFill>
            <a:schemeClr val="bg1"/>
          </a:solidFill>
          <a:latin typeface="+mj-lt"/>
          <a:ea typeface="+mn-ea"/>
          <a:cs typeface="+mn-cs"/>
        </a:defRPr>
      </a:lvl7pPr>
      <a:lvl8pPr marL="244475" indent="0" algn="l" defTabSz="1341112" rtl="0" eaLnBrk="1" latinLnBrk="0" hangingPunct="1">
        <a:lnSpc>
          <a:spcPts val="1480"/>
        </a:lnSpc>
        <a:spcBef>
          <a:spcPts val="300"/>
        </a:spcBef>
        <a:spcAft>
          <a:spcPts val="300"/>
        </a:spcAft>
        <a:buFont typeface="Arial" panose="020B0604020202020204" pitchFamily="34" charset="0"/>
        <a:buNone/>
        <a:tabLst/>
        <a:defRPr sz="1130" kern="1200">
          <a:solidFill>
            <a:schemeClr val="accent6"/>
          </a:solidFill>
          <a:latin typeface="+mn-lt"/>
          <a:ea typeface="+mn-ea"/>
          <a:cs typeface="+mn-cs"/>
        </a:defRPr>
      </a:lvl8pPr>
      <a:lvl9pPr marL="7938" indent="0" algn="l" defTabSz="1341112" rtl="0" eaLnBrk="1" latinLnBrk="0" hangingPunct="1">
        <a:lnSpc>
          <a:spcPts val="1480"/>
        </a:lnSpc>
        <a:spcBef>
          <a:spcPts val="300"/>
        </a:spcBef>
        <a:spcAft>
          <a:spcPts val="300"/>
        </a:spcAft>
        <a:buFont typeface="Arial" panose="020B0604020202020204" pitchFamily="34" charset="0"/>
        <a:buNone/>
        <a:tabLst/>
        <a:defRPr sz="1130" u="sng" kern="1200">
          <a:solidFill>
            <a:schemeClr val="accent2"/>
          </a:solidFill>
          <a:latin typeface="+mj-lt"/>
          <a:ea typeface="+mn-ea"/>
          <a:cs typeface="+mn-cs"/>
        </a:defRPr>
      </a:lvl9pPr>
    </p:bodyStyle>
    <p:otherStyle>
      <a:defPPr>
        <a:defRPr lang="en-US"/>
      </a:defPPr>
      <a:lvl1pPr marL="0" algn="l" defTabSz="1341112" rtl="0" eaLnBrk="1" latinLnBrk="0" hangingPunct="1">
        <a:defRPr sz="2640" kern="1200">
          <a:solidFill>
            <a:schemeClr val="tx1"/>
          </a:solidFill>
          <a:latin typeface="+mn-lt"/>
          <a:ea typeface="+mn-ea"/>
          <a:cs typeface="+mn-cs"/>
        </a:defRPr>
      </a:lvl1pPr>
      <a:lvl2pPr marL="670556" algn="l" defTabSz="1341112" rtl="0" eaLnBrk="1" latinLnBrk="0" hangingPunct="1">
        <a:defRPr sz="2640" kern="1200">
          <a:solidFill>
            <a:schemeClr val="tx1"/>
          </a:solidFill>
          <a:latin typeface="+mn-lt"/>
          <a:ea typeface="+mn-ea"/>
          <a:cs typeface="+mn-cs"/>
        </a:defRPr>
      </a:lvl2pPr>
      <a:lvl3pPr marL="1341112" algn="l" defTabSz="1341112" rtl="0" eaLnBrk="1" latinLnBrk="0" hangingPunct="1">
        <a:defRPr sz="2640" kern="1200">
          <a:solidFill>
            <a:schemeClr val="tx1"/>
          </a:solidFill>
          <a:latin typeface="+mn-lt"/>
          <a:ea typeface="+mn-ea"/>
          <a:cs typeface="+mn-cs"/>
        </a:defRPr>
      </a:lvl3pPr>
      <a:lvl4pPr marL="2011669" algn="l" defTabSz="1341112" rtl="0" eaLnBrk="1" latinLnBrk="0" hangingPunct="1">
        <a:defRPr sz="2640" kern="1200">
          <a:solidFill>
            <a:schemeClr val="tx1"/>
          </a:solidFill>
          <a:latin typeface="+mn-lt"/>
          <a:ea typeface="+mn-ea"/>
          <a:cs typeface="+mn-cs"/>
        </a:defRPr>
      </a:lvl4pPr>
      <a:lvl5pPr marL="2682222" algn="l" defTabSz="1341112" rtl="0" eaLnBrk="1" latinLnBrk="0" hangingPunct="1">
        <a:defRPr sz="2640" kern="1200">
          <a:solidFill>
            <a:schemeClr val="tx1"/>
          </a:solidFill>
          <a:latin typeface="+mn-lt"/>
          <a:ea typeface="+mn-ea"/>
          <a:cs typeface="+mn-cs"/>
        </a:defRPr>
      </a:lvl5pPr>
      <a:lvl6pPr marL="3352779" algn="l" defTabSz="1341112" rtl="0" eaLnBrk="1" latinLnBrk="0" hangingPunct="1">
        <a:defRPr sz="2640" kern="1200">
          <a:solidFill>
            <a:schemeClr val="tx1"/>
          </a:solidFill>
          <a:latin typeface="+mn-lt"/>
          <a:ea typeface="+mn-ea"/>
          <a:cs typeface="+mn-cs"/>
        </a:defRPr>
      </a:lvl6pPr>
      <a:lvl7pPr marL="4023334" algn="l" defTabSz="1341112" rtl="0" eaLnBrk="1" latinLnBrk="0" hangingPunct="1">
        <a:defRPr sz="2640" kern="1200">
          <a:solidFill>
            <a:schemeClr val="tx1"/>
          </a:solidFill>
          <a:latin typeface="+mn-lt"/>
          <a:ea typeface="+mn-ea"/>
          <a:cs typeface="+mn-cs"/>
        </a:defRPr>
      </a:lvl7pPr>
      <a:lvl8pPr marL="4693890" algn="l" defTabSz="1341112" rtl="0" eaLnBrk="1" latinLnBrk="0" hangingPunct="1">
        <a:defRPr sz="2640" kern="1200">
          <a:solidFill>
            <a:schemeClr val="tx1"/>
          </a:solidFill>
          <a:latin typeface="+mn-lt"/>
          <a:ea typeface="+mn-ea"/>
          <a:cs typeface="+mn-cs"/>
        </a:defRPr>
      </a:lvl8pPr>
      <a:lvl9pPr marL="5364446" algn="l" defTabSz="1341112" rtl="0" eaLnBrk="1" latinLnBrk="0" hangingPunct="1">
        <a:defRPr sz="264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68" userDrawn="1">
          <p15:clr>
            <a:srgbClr val="F26B43"/>
          </p15:clr>
        </p15:guide>
        <p15:guide id="2" pos="2448"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svg"/><Relationship Id="rId7" Type="http://schemas.openxmlformats.org/officeDocument/2006/relationships/image" Target="../media/image16.svg"/><Relationship Id="rId2" Type="http://schemas.openxmlformats.org/officeDocument/2006/relationships/image" Target="../media/image11.png"/><Relationship Id="rId1" Type="http://schemas.openxmlformats.org/officeDocument/2006/relationships/slideLayout" Target="../slideLayouts/slideLayout8.xml"/><Relationship Id="rId6" Type="http://schemas.openxmlformats.org/officeDocument/2006/relationships/image" Target="../media/image15.png"/><Relationship Id="rId11" Type="http://schemas.openxmlformats.org/officeDocument/2006/relationships/image" Target="../media/image20.svg"/><Relationship Id="rId5" Type="http://schemas.openxmlformats.org/officeDocument/2006/relationships/image" Target="../media/image14.svg"/><Relationship Id="rId10" Type="http://schemas.openxmlformats.org/officeDocument/2006/relationships/image" Target="../media/image19.png"/><Relationship Id="rId4" Type="http://schemas.openxmlformats.org/officeDocument/2006/relationships/image" Target="../media/image13.png"/><Relationship Id="rId9" Type="http://schemas.openxmlformats.org/officeDocument/2006/relationships/image" Target="../media/image18.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B1B70-7EFE-477C-4762-7EDB899516AB}"/>
              </a:ext>
            </a:extLst>
          </p:cNvPr>
          <p:cNvSpPr>
            <a:spLocks noGrp="1"/>
          </p:cNvSpPr>
          <p:nvPr>
            <p:ph type="title"/>
          </p:nvPr>
        </p:nvSpPr>
        <p:spPr>
          <a:xfrm>
            <a:off x="534355" y="78324"/>
            <a:ext cx="6703695" cy="1140876"/>
          </a:xfrm>
        </p:spPr>
        <p:txBody>
          <a:bodyPr anchor="ctr">
            <a:normAutofit/>
          </a:bodyPr>
          <a:lstStyle/>
          <a:p>
            <a:r>
              <a:rPr lang="en-US" sz="3200" dirty="0"/>
              <a:t>Managing Successful Legislative Appointments</a:t>
            </a:r>
          </a:p>
        </p:txBody>
      </p:sp>
      <p:sp>
        <p:nvSpPr>
          <p:cNvPr id="3" name="Footer Placeholder 2">
            <a:extLst>
              <a:ext uri="{FF2B5EF4-FFF2-40B4-BE49-F238E27FC236}">
                <a16:creationId xmlns:a16="http://schemas.microsoft.com/office/drawing/2014/main" id="{BEFCF11B-73D5-D578-F0E9-9516BFFB8522}"/>
              </a:ext>
            </a:extLst>
          </p:cNvPr>
          <p:cNvSpPr>
            <a:spLocks noGrp="1"/>
          </p:cNvSpPr>
          <p:nvPr>
            <p:ph type="ftr" sz="quarter" idx="17"/>
          </p:nvPr>
        </p:nvSpPr>
        <p:spPr/>
        <p:txBody>
          <a:bodyPr/>
          <a:lstStyle/>
          <a:p>
            <a:r>
              <a:rPr lang="en-US"/>
              <a:t>State Advocacy Day</a:t>
            </a:r>
            <a:endParaRPr lang="en-US" dirty="0"/>
          </a:p>
        </p:txBody>
      </p:sp>
      <p:grpSp>
        <p:nvGrpSpPr>
          <p:cNvPr id="10" name="Group 9">
            <a:extLst>
              <a:ext uri="{FF2B5EF4-FFF2-40B4-BE49-F238E27FC236}">
                <a16:creationId xmlns:a16="http://schemas.microsoft.com/office/drawing/2014/main" id="{014004D6-ACB4-BDA8-BD48-B36EF3DCD48E}"/>
              </a:ext>
            </a:extLst>
          </p:cNvPr>
          <p:cNvGrpSpPr/>
          <p:nvPr/>
        </p:nvGrpSpPr>
        <p:grpSpPr>
          <a:xfrm>
            <a:off x="285098" y="2451137"/>
            <a:ext cx="7202204" cy="2425663"/>
            <a:chOff x="285098" y="2527337"/>
            <a:chExt cx="7202204" cy="2425663"/>
          </a:xfrm>
        </p:grpSpPr>
        <p:sp>
          <p:nvSpPr>
            <p:cNvPr id="5" name="Rectangle 4">
              <a:extLst>
                <a:ext uri="{FF2B5EF4-FFF2-40B4-BE49-F238E27FC236}">
                  <a16:creationId xmlns:a16="http://schemas.microsoft.com/office/drawing/2014/main" id="{6E95F39E-DD4B-8A05-9CB0-DAEFA72CF476}"/>
                </a:ext>
              </a:extLst>
            </p:cNvPr>
            <p:cNvSpPr/>
            <p:nvPr/>
          </p:nvSpPr>
          <p:spPr>
            <a:xfrm>
              <a:off x="285098" y="2712003"/>
              <a:ext cx="7202204" cy="2240997"/>
            </a:xfrm>
            <a:prstGeom prst="rect">
              <a:avLst/>
            </a:prstGeom>
            <a:noFill/>
            <a:ln w="2857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44A2D0F0-6EF8-3094-C1E3-A8F08AE6204E}"/>
                </a:ext>
              </a:extLst>
            </p:cNvPr>
            <p:cNvSpPr txBox="1"/>
            <p:nvPr/>
          </p:nvSpPr>
          <p:spPr>
            <a:xfrm>
              <a:off x="2168231" y="2527337"/>
              <a:ext cx="3425430" cy="369332"/>
            </a:xfrm>
            <a:prstGeom prst="rect">
              <a:avLst/>
            </a:prstGeom>
            <a:solidFill>
              <a:schemeClr val="accent6"/>
            </a:solidFill>
          </p:spPr>
          <p:txBody>
            <a:bodyPr wrap="square" rtlCol="0">
              <a:spAutoFit/>
            </a:bodyPr>
            <a:lstStyle/>
            <a:p>
              <a:pPr algn="ctr">
                <a:spcAft>
                  <a:spcPts val="1200"/>
                </a:spcAft>
              </a:pPr>
              <a:r>
                <a:rPr lang="en-US" b="1" dirty="0">
                  <a:solidFill>
                    <a:schemeClr val="bg1"/>
                  </a:solidFill>
                  <a:latin typeface="Calibri" panose="020F0502020204030204" pitchFamily="34" charset="0"/>
                  <a:cs typeface="Calibri" panose="020F0502020204030204" pitchFamily="34" charset="0"/>
                </a:rPr>
                <a:t>Legislative Meeting Schedule</a:t>
              </a:r>
            </a:p>
          </p:txBody>
        </p:sp>
      </p:grpSp>
      <p:sp>
        <p:nvSpPr>
          <p:cNvPr id="8" name="TextBox 7">
            <a:extLst>
              <a:ext uri="{FF2B5EF4-FFF2-40B4-BE49-F238E27FC236}">
                <a16:creationId xmlns:a16="http://schemas.microsoft.com/office/drawing/2014/main" id="{11E1E12B-E8B1-AB4C-54FE-901862116129}"/>
              </a:ext>
            </a:extLst>
          </p:cNvPr>
          <p:cNvSpPr txBox="1"/>
          <p:nvPr/>
        </p:nvSpPr>
        <p:spPr>
          <a:xfrm>
            <a:off x="341657" y="1439802"/>
            <a:ext cx="7145645" cy="830997"/>
          </a:xfrm>
          <a:prstGeom prst="rect">
            <a:avLst/>
          </a:prstGeom>
          <a:noFill/>
        </p:spPr>
        <p:txBody>
          <a:bodyPr wrap="square" rtlCol="0">
            <a:spAutoFit/>
          </a:bodyPr>
          <a:lstStyle/>
          <a:p>
            <a:r>
              <a:rPr lang="en-US" sz="1200" b="1" dirty="0">
                <a:latin typeface="Calibri" panose="020F0502020204030204" pitchFamily="34" charset="0"/>
                <a:cs typeface="Calibri" panose="020F0502020204030204" pitchFamily="34" charset="0"/>
              </a:rPr>
              <a:t>Preparation and research are key to productive, insightful meetings with state legislators and their staff members to raise awareness on ACS Chapter priority issues. </a:t>
            </a:r>
            <a:r>
              <a:rPr lang="en-US" sz="1200" dirty="0">
                <a:latin typeface="+mj-lt"/>
                <a:cs typeface="Segoe UI Semilight" panose="020B0402040204020203" pitchFamily="34" charset="0"/>
              </a:rPr>
              <a:t>Most appointments will only last for 15 to 20 minutes and should not consist of more than 5 people due to meeting space. A sample structure for a 15-minute legislative appointment is below.</a:t>
            </a:r>
          </a:p>
        </p:txBody>
      </p:sp>
      <p:graphicFrame>
        <p:nvGraphicFramePr>
          <p:cNvPr id="9" name="Table 62">
            <a:extLst>
              <a:ext uri="{FF2B5EF4-FFF2-40B4-BE49-F238E27FC236}">
                <a16:creationId xmlns:a16="http://schemas.microsoft.com/office/drawing/2014/main" id="{FEC63BAB-0B9F-FFCB-CF27-4649AB2A0F80}"/>
              </a:ext>
            </a:extLst>
          </p:cNvPr>
          <p:cNvGraphicFramePr>
            <a:graphicFrameLocks noGrp="1"/>
          </p:cNvGraphicFramePr>
          <p:nvPr>
            <p:extLst>
              <p:ext uri="{D42A27DB-BD31-4B8C-83A1-F6EECF244321}">
                <p14:modId xmlns:p14="http://schemas.microsoft.com/office/powerpoint/2010/main" val="4198862684"/>
              </p:ext>
            </p:extLst>
          </p:nvPr>
        </p:nvGraphicFramePr>
        <p:xfrm>
          <a:off x="452424" y="2895600"/>
          <a:ext cx="6857045" cy="1828800"/>
        </p:xfrm>
        <a:graphic>
          <a:graphicData uri="http://schemas.openxmlformats.org/drawingml/2006/table">
            <a:tbl>
              <a:tblPr firstRow="1" bandRow="1">
                <a:tableStyleId>{5C22544A-7EE6-4342-B048-85BDC9FD1C3A}</a:tableStyleId>
              </a:tblPr>
              <a:tblGrid>
                <a:gridCol w="967269">
                  <a:extLst>
                    <a:ext uri="{9D8B030D-6E8A-4147-A177-3AD203B41FA5}">
                      <a16:colId xmlns:a16="http://schemas.microsoft.com/office/drawing/2014/main" val="40839923"/>
                    </a:ext>
                  </a:extLst>
                </a:gridCol>
                <a:gridCol w="5889776">
                  <a:extLst>
                    <a:ext uri="{9D8B030D-6E8A-4147-A177-3AD203B41FA5}">
                      <a16:colId xmlns:a16="http://schemas.microsoft.com/office/drawing/2014/main" val="4194818396"/>
                    </a:ext>
                  </a:extLst>
                </a:gridCol>
              </a:tblGrid>
              <a:tr h="0">
                <a:tc>
                  <a:txBody>
                    <a:bodyPr/>
                    <a:lstStyle/>
                    <a:p>
                      <a:pPr algn="r"/>
                      <a:r>
                        <a:rPr lang="en-US" sz="1200" b="1" i="0" dirty="0">
                          <a:solidFill>
                            <a:srgbClr val="0F2144"/>
                          </a:solidFill>
                          <a:latin typeface="Calibri" panose="020F0502020204030204" pitchFamily="34" charset="0"/>
                          <a:cs typeface="Calibri" panose="020F0502020204030204" pitchFamily="34" charset="0"/>
                        </a:rPr>
                        <a:t>Time</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200" b="1" i="0" dirty="0">
                          <a:solidFill>
                            <a:srgbClr val="0F2144"/>
                          </a:solidFill>
                          <a:latin typeface="Calibri" panose="020F0502020204030204" pitchFamily="34" charset="0"/>
                          <a:cs typeface="Calibri" panose="020F0502020204030204" pitchFamily="34" charset="0"/>
                        </a:rPr>
                        <a:t>Topic</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75973908"/>
                  </a:ext>
                </a:extLst>
              </a:tr>
              <a:tr h="0">
                <a:tc>
                  <a:txBody>
                    <a:bodyPr/>
                    <a:lstStyle/>
                    <a:p>
                      <a:pPr algn="r"/>
                      <a:r>
                        <a:rPr lang="en-US" sz="1200" dirty="0">
                          <a:solidFill>
                            <a:srgbClr val="0F2144"/>
                          </a:solidFill>
                          <a:latin typeface="+mj-lt"/>
                          <a:cs typeface="Calibri" panose="020F0502020204030204" pitchFamily="34" charset="0"/>
                        </a:rPr>
                        <a:t>2 minutes</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200" b="1" i="0" dirty="0">
                          <a:solidFill>
                            <a:srgbClr val="0F2144"/>
                          </a:solidFill>
                          <a:latin typeface="Calibri" panose="020F0502020204030204" pitchFamily="34" charset="0"/>
                          <a:cs typeface="Calibri" panose="020F0502020204030204" pitchFamily="34" charset="0"/>
                        </a:rPr>
                        <a:t>Introductions</a:t>
                      </a:r>
                      <a:r>
                        <a:rPr lang="en-US" sz="1200" dirty="0">
                          <a:solidFill>
                            <a:srgbClr val="0F2144"/>
                          </a:solidFill>
                          <a:latin typeface="+mj-lt"/>
                          <a:cs typeface="Calibri" panose="020F0502020204030204" pitchFamily="34" charset="0"/>
                        </a:rPr>
                        <a:t> of each person in the meeting from the group</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46112061"/>
                  </a:ext>
                </a:extLst>
              </a:tr>
              <a:tr h="0">
                <a:tc>
                  <a:txBody>
                    <a:bodyPr/>
                    <a:lstStyle/>
                    <a:p>
                      <a:pPr algn="r"/>
                      <a:r>
                        <a:rPr lang="en-US" sz="1200" dirty="0">
                          <a:solidFill>
                            <a:srgbClr val="0F2144"/>
                          </a:solidFill>
                          <a:latin typeface="+mj-lt"/>
                          <a:cs typeface="Calibri" panose="020F0502020204030204" pitchFamily="34" charset="0"/>
                        </a:rPr>
                        <a:t>2 minutes</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200" b="1" i="0" dirty="0">
                          <a:solidFill>
                            <a:srgbClr val="0F2144"/>
                          </a:solidFill>
                          <a:latin typeface="Calibri" panose="020F0502020204030204" pitchFamily="34" charset="0"/>
                          <a:cs typeface="Calibri" panose="020F0502020204030204" pitchFamily="34" charset="0"/>
                        </a:rPr>
                        <a:t>Explanation of the ask</a:t>
                      </a:r>
                      <a:r>
                        <a:rPr lang="en-US" sz="1200" b="0" dirty="0">
                          <a:solidFill>
                            <a:srgbClr val="0F2144"/>
                          </a:solidFill>
                          <a:latin typeface="+mj-lt"/>
                          <a:cs typeface="Calibri" panose="020F0502020204030204" pitchFamily="34" charset="0"/>
                        </a:rPr>
                        <a:t>,</a:t>
                      </a:r>
                      <a:r>
                        <a:rPr lang="en-US" sz="1200" b="1" dirty="0">
                          <a:solidFill>
                            <a:srgbClr val="0F2144"/>
                          </a:solidFill>
                          <a:latin typeface="+mj-lt"/>
                          <a:cs typeface="Calibri" panose="020F0502020204030204" pitchFamily="34" charset="0"/>
                        </a:rPr>
                        <a:t> </a:t>
                      </a:r>
                      <a:r>
                        <a:rPr lang="en-US" sz="1200" b="0" dirty="0">
                          <a:solidFill>
                            <a:srgbClr val="0F2144"/>
                          </a:solidFill>
                          <a:latin typeface="+mj-lt"/>
                          <a:cs typeface="Calibri" panose="020F0502020204030204" pitchFamily="34" charset="0"/>
                        </a:rPr>
                        <a:t>specifying</a:t>
                      </a:r>
                      <a:r>
                        <a:rPr lang="en-US" sz="1200" b="1" dirty="0">
                          <a:solidFill>
                            <a:srgbClr val="0F2144"/>
                          </a:solidFill>
                          <a:latin typeface="+mj-lt"/>
                          <a:cs typeface="Calibri" panose="020F0502020204030204" pitchFamily="34" charset="0"/>
                        </a:rPr>
                        <a:t> </a:t>
                      </a:r>
                      <a:r>
                        <a:rPr lang="en-US" sz="1200" dirty="0">
                          <a:solidFill>
                            <a:srgbClr val="0F2144"/>
                          </a:solidFill>
                          <a:latin typeface="+mj-lt"/>
                          <a:cs typeface="Calibri" panose="020F0502020204030204" pitchFamily="34" charset="0"/>
                        </a:rPr>
                        <a:t>what bill or budget request is being discussed and what action is needed from the legislator (sponsorship, vote, public statement, etc.)</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28831068"/>
                  </a:ext>
                </a:extLst>
              </a:tr>
              <a:tr h="0">
                <a:tc>
                  <a:txBody>
                    <a:bodyPr/>
                    <a:lstStyle/>
                    <a:p>
                      <a:pPr algn="r"/>
                      <a:r>
                        <a:rPr lang="en-US" sz="1200" dirty="0">
                          <a:solidFill>
                            <a:srgbClr val="0F2144"/>
                          </a:solidFill>
                          <a:latin typeface="+mj-lt"/>
                          <a:cs typeface="Calibri" panose="020F0502020204030204" pitchFamily="34" charset="0"/>
                        </a:rPr>
                        <a:t>6 minutes</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200" b="1" i="0" dirty="0">
                          <a:solidFill>
                            <a:srgbClr val="0F2144"/>
                          </a:solidFill>
                          <a:latin typeface="Calibri" panose="020F0502020204030204" pitchFamily="34" charset="0"/>
                          <a:cs typeface="Calibri" panose="020F0502020204030204" pitchFamily="34" charset="0"/>
                        </a:rPr>
                        <a:t>Constituent stories </a:t>
                      </a:r>
                      <a:r>
                        <a:rPr lang="en-US" sz="1200" dirty="0">
                          <a:solidFill>
                            <a:srgbClr val="0F2144"/>
                          </a:solidFill>
                          <a:latin typeface="+mj-lt"/>
                          <a:cs typeface="Calibri" panose="020F0502020204030204" pitchFamily="34" charset="0"/>
                        </a:rPr>
                        <a:t>from attendees (2-3 minutes each)</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86874766"/>
                  </a:ext>
                </a:extLst>
              </a:tr>
              <a:tr h="0">
                <a:tc>
                  <a:txBody>
                    <a:bodyPr/>
                    <a:lstStyle/>
                    <a:p>
                      <a:pPr algn="r"/>
                      <a:r>
                        <a:rPr lang="en-US" sz="1200" dirty="0">
                          <a:solidFill>
                            <a:srgbClr val="0F2144"/>
                          </a:solidFill>
                          <a:latin typeface="+mj-lt"/>
                          <a:cs typeface="Calibri" panose="020F0502020204030204" pitchFamily="34" charset="0"/>
                        </a:rPr>
                        <a:t>4 minutes</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200" b="1" i="0" dirty="0">
                          <a:solidFill>
                            <a:srgbClr val="0F2144"/>
                          </a:solidFill>
                          <a:latin typeface="Calibri" panose="020F0502020204030204" pitchFamily="34" charset="0"/>
                          <a:cs typeface="Calibri" panose="020F0502020204030204" pitchFamily="34" charset="0"/>
                        </a:rPr>
                        <a:t>Questions</a:t>
                      </a:r>
                      <a:r>
                        <a:rPr lang="en-US" sz="1200" dirty="0">
                          <a:solidFill>
                            <a:srgbClr val="0F2144"/>
                          </a:solidFill>
                          <a:latin typeface="+mj-lt"/>
                          <a:cs typeface="Calibri" panose="020F0502020204030204" pitchFamily="34" charset="0"/>
                        </a:rPr>
                        <a:t> from the legislator or staff</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68408161"/>
                  </a:ext>
                </a:extLst>
              </a:tr>
              <a:tr h="0">
                <a:tc>
                  <a:txBody>
                    <a:bodyPr/>
                    <a:lstStyle/>
                    <a:p>
                      <a:pPr algn="r"/>
                      <a:r>
                        <a:rPr lang="en-US" sz="1200" dirty="0">
                          <a:solidFill>
                            <a:srgbClr val="0F2144"/>
                          </a:solidFill>
                          <a:latin typeface="+mj-lt"/>
                          <a:cs typeface="Calibri" panose="020F0502020204030204" pitchFamily="34" charset="0"/>
                        </a:rPr>
                        <a:t>1 minute</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200" dirty="0">
                          <a:solidFill>
                            <a:srgbClr val="0F2144"/>
                          </a:solidFill>
                          <a:latin typeface="+mj-lt"/>
                          <a:cs typeface="Calibri" panose="020F0502020204030204" pitchFamily="34" charset="0"/>
                        </a:rPr>
                        <a:t>Thank you + </a:t>
                      </a:r>
                      <a:r>
                        <a:rPr lang="en-US" sz="1200" b="1" i="0" dirty="0">
                          <a:solidFill>
                            <a:srgbClr val="0F2144"/>
                          </a:solidFill>
                          <a:latin typeface="Calibri" panose="020F0502020204030204" pitchFamily="34" charset="0"/>
                          <a:cs typeface="Calibri" panose="020F0502020204030204" pitchFamily="34" charset="0"/>
                        </a:rPr>
                        <a:t>photo</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7792308"/>
                  </a:ext>
                </a:extLst>
              </a:tr>
            </a:tbl>
          </a:graphicData>
        </a:graphic>
      </p:graphicFrame>
      <p:sp>
        <p:nvSpPr>
          <p:cNvPr id="11" name="TextBox 10">
            <a:extLst>
              <a:ext uri="{FF2B5EF4-FFF2-40B4-BE49-F238E27FC236}">
                <a16:creationId xmlns:a16="http://schemas.microsoft.com/office/drawing/2014/main" id="{65E22787-439D-C527-4632-5626ADCAD8E3}"/>
              </a:ext>
            </a:extLst>
          </p:cNvPr>
          <p:cNvSpPr txBox="1"/>
          <p:nvPr/>
        </p:nvSpPr>
        <p:spPr>
          <a:xfrm>
            <a:off x="300523" y="8923688"/>
            <a:ext cx="6619741" cy="261610"/>
          </a:xfrm>
          <a:prstGeom prst="rect">
            <a:avLst/>
          </a:prstGeom>
          <a:noFill/>
        </p:spPr>
        <p:txBody>
          <a:bodyPr wrap="square" rtlCol="0">
            <a:spAutoFit/>
          </a:bodyPr>
          <a:lstStyle/>
          <a:p>
            <a:r>
              <a:rPr lang="en-US" sz="1100" b="1" dirty="0"/>
              <a:t>State Affairs, Division of Advocacy and Health Policy </a:t>
            </a:r>
            <a:r>
              <a:rPr lang="en-US" sz="1100" dirty="0">
                <a:latin typeface="+mj-lt"/>
              </a:rPr>
              <a:t>| 20 F Street NW, Washington, DC 20001 | </a:t>
            </a:r>
            <a:r>
              <a:rPr lang="en-US" sz="1100" i="1" dirty="0">
                <a:latin typeface="+mj-lt"/>
              </a:rPr>
              <a:t>facs.org</a:t>
            </a:r>
          </a:p>
        </p:txBody>
      </p:sp>
      <p:grpSp>
        <p:nvGrpSpPr>
          <p:cNvPr id="33" name="Group 32">
            <a:extLst>
              <a:ext uri="{FF2B5EF4-FFF2-40B4-BE49-F238E27FC236}">
                <a16:creationId xmlns:a16="http://schemas.microsoft.com/office/drawing/2014/main" id="{A1D440A9-AB60-8C4D-244A-77DCF4793DF2}"/>
              </a:ext>
            </a:extLst>
          </p:cNvPr>
          <p:cNvGrpSpPr/>
          <p:nvPr/>
        </p:nvGrpSpPr>
        <p:grpSpPr>
          <a:xfrm>
            <a:off x="4556032" y="5638800"/>
            <a:ext cx="1320287" cy="1143000"/>
            <a:chOff x="4896648" y="7396516"/>
            <a:chExt cx="1320287" cy="1143000"/>
          </a:xfrm>
        </p:grpSpPr>
        <p:sp>
          <p:nvSpPr>
            <p:cNvPr id="15" name="TextBox 141">
              <a:extLst>
                <a:ext uri="{FF2B5EF4-FFF2-40B4-BE49-F238E27FC236}">
                  <a16:creationId xmlns:a16="http://schemas.microsoft.com/office/drawing/2014/main" id="{3979C829-3047-F3CA-DCAB-DA2031C801C6}"/>
                </a:ext>
              </a:extLst>
            </p:cNvPr>
            <p:cNvSpPr txBox="1"/>
            <p:nvPr/>
          </p:nvSpPr>
          <p:spPr>
            <a:xfrm>
              <a:off x="4896648" y="8077851"/>
              <a:ext cx="1320287" cy="461665"/>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spcAft>
                  <a:spcPts val="1200"/>
                </a:spcAft>
              </a:pPr>
              <a:r>
                <a:rPr lang="en-US" sz="1200" b="1" dirty="0">
                  <a:solidFill>
                    <a:schemeClr val="accent6"/>
                  </a:solidFill>
                  <a:latin typeface="Calibri" panose="020F0502020204030204" pitchFamily="34" charset="0"/>
                  <a:cs typeface="Calibri" panose="020F0502020204030204" pitchFamily="34" charset="0"/>
                </a:rPr>
                <a:t>SOCIAL MEDIA OWNER </a:t>
              </a:r>
            </a:p>
          </p:txBody>
        </p:sp>
        <p:pic>
          <p:nvPicPr>
            <p:cNvPr id="17" name="Graphic 16" descr="Camera outline">
              <a:extLst>
                <a:ext uri="{FF2B5EF4-FFF2-40B4-BE49-F238E27FC236}">
                  <a16:creationId xmlns:a16="http://schemas.microsoft.com/office/drawing/2014/main" id="{1F5D8548-0A75-54D0-2DA5-0D408B313C1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5204747" y="7396516"/>
              <a:ext cx="704088" cy="704088"/>
            </a:xfrm>
            <a:prstGeom prst="rect">
              <a:avLst/>
            </a:prstGeom>
          </p:spPr>
        </p:pic>
      </p:grpSp>
      <p:grpSp>
        <p:nvGrpSpPr>
          <p:cNvPr id="34" name="Group 33">
            <a:extLst>
              <a:ext uri="{FF2B5EF4-FFF2-40B4-BE49-F238E27FC236}">
                <a16:creationId xmlns:a16="http://schemas.microsoft.com/office/drawing/2014/main" id="{64A06530-33BF-3369-9C55-914F2D8DB904}"/>
              </a:ext>
            </a:extLst>
          </p:cNvPr>
          <p:cNvGrpSpPr/>
          <p:nvPr/>
        </p:nvGrpSpPr>
        <p:grpSpPr>
          <a:xfrm>
            <a:off x="6167015" y="5620512"/>
            <a:ext cx="1320287" cy="978463"/>
            <a:chOff x="6340598" y="7285895"/>
            <a:chExt cx="1320287" cy="978463"/>
          </a:xfrm>
        </p:grpSpPr>
        <p:sp>
          <p:nvSpPr>
            <p:cNvPr id="16" name="TextBox 141">
              <a:extLst>
                <a:ext uri="{FF2B5EF4-FFF2-40B4-BE49-F238E27FC236}">
                  <a16:creationId xmlns:a16="http://schemas.microsoft.com/office/drawing/2014/main" id="{B8AD8AFC-A9CB-654D-C20A-1C80B4DE324C}"/>
                </a:ext>
              </a:extLst>
            </p:cNvPr>
            <p:cNvSpPr txBox="1"/>
            <p:nvPr/>
          </p:nvSpPr>
          <p:spPr>
            <a:xfrm>
              <a:off x="6340598" y="7987359"/>
              <a:ext cx="132028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spcAft>
                  <a:spcPts val="1200"/>
                </a:spcAft>
              </a:pPr>
              <a:r>
                <a:rPr lang="en-US" sz="1200" b="1" dirty="0">
                  <a:solidFill>
                    <a:schemeClr val="accent6"/>
                  </a:solidFill>
                  <a:latin typeface="Calibri" panose="020F0502020204030204" pitchFamily="34" charset="0"/>
                  <a:cs typeface="Calibri" panose="020F0502020204030204" pitchFamily="34" charset="0"/>
                </a:rPr>
                <a:t>NOTETAKER </a:t>
              </a:r>
            </a:p>
          </p:txBody>
        </p:sp>
        <p:pic>
          <p:nvPicPr>
            <p:cNvPr id="18" name="Graphic 17" descr="Clipboard outline">
              <a:extLst>
                <a:ext uri="{FF2B5EF4-FFF2-40B4-BE49-F238E27FC236}">
                  <a16:creationId xmlns:a16="http://schemas.microsoft.com/office/drawing/2014/main" id="{583EFAB3-57E1-CA29-F0AA-2B50895B8D42}"/>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6648697" y="7285895"/>
              <a:ext cx="704088" cy="704088"/>
            </a:xfrm>
            <a:prstGeom prst="rect">
              <a:avLst/>
            </a:prstGeom>
          </p:spPr>
        </p:pic>
      </p:grpSp>
      <p:grpSp>
        <p:nvGrpSpPr>
          <p:cNvPr id="31" name="Group 30">
            <a:extLst>
              <a:ext uri="{FF2B5EF4-FFF2-40B4-BE49-F238E27FC236}">
                <a16:creationId xmlns:a16="http://schemas.microsoft.com/office/drawing/2014/main" id="{5FE4D529-3D74-8EC2-3DF9-76E36371C4A9}"/>
              </a:ext>
            </a:extLst>
          </p:cNvPr>
          <p:cNvGrpSpPr/>
          <p:nvPr/>
        </p:nvGrpSpPr>
        <p:grpSpPr>
          <a:xfrm>
            <a:off x="1543325" y="5628168"/>
            <a:ext cx="1111024" cy="971927"/>
            <a:chOff x="1537172" y="7292431"/>
            <a:chExt cx="1111024" cy="971927"/>
          </a:xfrm>
        </p:grpSpPr>
        <p:sp>
          <p:nvSpPr>
            <p:cNvPr id="13" name="TextBox 141">
              <a:extLst>
                <a:ext uri="{FF2B5EF4-FFF2-40B4-BE49-F238E27FC236}">
                  <a16:creationId xmlns:a16="http://schemas.microsoft.com/office/drawing/2014/main" id="{1B379CAA-8BE5-413C-CF0C-6CF6666A4AA7}"/>
                </a:ext>
              </a:extLst>
            </p:cNvPr>
            <p:cNvSpPr txBox="1"/>
            <p:nvPr/>
          </p:nvSpPr>
          <p:spPr>
            <a:xfrm>
              <a:off x="1537172" y="7987359"/>
              <a:ext cx="1111024"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spcAft>
                  <a:spcPts val="1200"/>
                </a:spcAft>
              </a:pPr>
              <a:r>
                <a:rPr lang="en-US" sz="1200" b="1" dirty="0">
                  <a:solidFill>
                    <a:schemeClr val="accent6"/>
                  </a:solidFill>
                  <a:latin typeface="Calibri" panose="020F0502020204030204" pitchFamily="34" charset="0"/>
                  <a:cs typeface="Calibri" panose="020F0502020204030204" pitchFamily="34" charset="0"/>
                </a:rPr>
                <a:t>STORYTELLERS </a:t>
              </a:r>
            </a:p>
          </p:txBody>
        </p:sp>
        <p:pic>
          <p:nvPicPr>
            <p:cNvPr id="19" name="Graphic 18" descr="Radio microphone outline">
              <a:extLst>
                <a:ext uri="{FF2B5EF4-FFF2-40B4-BE49-F238E27FC236}">
                  <a16:creationId xmlns:a16="http://schemas.microsoft.com/office/drawing/2014/main" id="{51C89E39-89A6-A641-C3CE-4C00559A0175}"/>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1738400" y="7292431"/>
              <a:ext cx="708569" cy="708569"/>
            </a:xfrm>
            <a:prstGeom prst="rect">
              <a:avLst/>
            </a:prstGeom>
          </p:spPr>
        </p:pic>
      </p:grpSp>
      <p:grpSp>
        <p:nvGrpSpPr>
          <p:cNvPr id="32" name="Group 31">
            <a:extLst>
              <a:ext uri="{FF2B5EF4-FFF2-40B4-BE49-F238E27FC236}">
                <a16:creationId xmlns:a16="http://schemas.microsoft.com/office/drawing/2014/main" id="{0C48C1F9-CBB8-0418-DCE9-5E1640FEB96A}"/>
              </a:ext>
            </a:extLst>
          </p:cNvPr>
          <p:cNvGrpSpPr/>
          <p:nvPr/>
        </p:nvGrpSpPr>
        <p:grpSpPr>
          <a:xfrm>
            <a:off x="2945047" y="5668508"/>
            <a:ext cx="1320287" cy="933091"/>
            <a:chOff x="3169211" y="7373112"/>
            <a:chExt cx="1320287" cy="933091"/>
          </a:xfrm>
        </p:grpSpPr>
        <p:sp>
          <p:nvSpPr>
            <p:cNvPr id="14" name="TextBox 141">
              <a:extLst>
                <a:ext uri="{FF2B5EF4-FFF2-40B4-BE49-F238E27FC236}">
                  <a16:creationId xmlns:a16="http://schemas.microsoft.com/office/drawing/2014/main" id="{54F3F866-FA34-C37B-EFC3-EA32EE4D22DE}"/>
                </a:ext>
              </a:extLst>
            </p:cNvPr>
            <p:cNvSpPr txBox="1"/>
            <p:nvPr/>
          </p:nvSpPr>
          <p:spPr>
            <a:xfrm>
              <a:off x="3169211" y="8029204"/>
              <a:ext cx="1320287"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spcAft>
                  <a:spcPts val="1200"/>
                </a:spcAft>
              </a:pPr>
              <a:r>
                <a:rPr lang="en-US" sz="1200" b="1" dirty="0">
                  <a:solidFill>
                    <a:schemeClr val="accent6"/>
                  </a:solidFill>
                  <a:latin typeface="Calibri" panose="020F0502020204030204" pitchFamily="34" charset="0"/>
                  <a:cs typeface="Calibri" panose="020F0502020204030204" pitchFamily="34" charset="0"/>
                </a:rPr>
                <a:t>ISSUE EXPERTS </a:t>
              </a:r>
            </a:p>
          </p:txBody>
        </p:sp>
        <p:pic>
          <p:nvPicPr>
            <p:cNvPr id="20" name="Graphic 19" descr="Teacher outline">
              <a:extLst>
                <a:ext uri="{FF2B5EF4-FFF2-40B4-BE49-F238E27FC236}">
                  <a16:creationId xmlns:a16="http://schemas.microsoft.com/office/drawing/2014/main" id="{1DB7CA18-1F7B-D74C-1403-7B6D160EAE9A}"/>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a:off x="3477310" y="7373112"/>
              <a:ext cx="704088" cy="704088"/>
            </a:xfrm>
            <a:prstGeom prst="rect">
              <a:avLst/>
            </a:prstGeom>
          </p:spPr>
        </p:pic>
      </p:grpSp>
      <p:grpSp>
        <p:nvGrpSpPr>
          <p:cNvPr id="29" name="Group 28">
            <a:extLst>
              <a:ext uri="{FF2B5EF4-FFF2-40B4-BE49-F238E27FC236}">
                <a16:creationId xmlns:a16="http://schemas.microsoft.com/office/drawing/2014/main" id="{DEB045B0-660B-7CFE-090B-B3A61CE2B30F}"/>
              </a:ext>
            </a:extLst>
          </p:cNvPr>
          <p:cNvGrpSpPr/>
          <p:nvPr/>
        </p:nvGrpSpPr>
        <p:grpSpPr>
          <a:xfrm>
            <a:off x="341656" y="5628168"/>
            <a:ext cx="910971" cy="971927"/>
            <a:chOff x="331095" y="7292431"/>
            <a:chExt cx="910971" cy="971927"/>
          </a:xfrm>
        </p:grpSpPr>
        <p:sp>
          <p:nvSpPr>
            <p:cNvPr id="12" name="TextBox 141">
              <a:extLst>
                <a:ext uri="{FF2B5EF4-FFF2-40B4-BE49-F238E27FC236}">
                  <a16:creationId xmlns:a16="http://schemas.microsoft.com/office/drawing/2014/main" id="{9DE1F2D5-9051-AF51-BF8B-58854ABB07B0}"/>
                </a:ext>
              </a:extLst>
            </p:cNvPr>
            <p:cNvSpPr txBox="1"/>
            <p:nvPr/>
          </p:nvSpPr>
          <p:spPr>
            <a:xfrm>
              <a:off x="331095" y="7987359"/>
              <a:ext cx="910971" cy="27699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spcAft>
                  <a:spcPts val="1200"/>
                </a:spcAft>
              </a:pPr>
              <a:r>
                <a:rPr lang="en-US" sz="1200" b="1" dirty="0">
                  <a:solidFill>
                    <a:schemeClr val="accent6"/>
                  </a:solidFill>
                  <a:latin typeface="Calibri" panose="020F0502020204030204" pitchFamily="34" charset="0"/>
                  <a:cs typeface="Calibri" panose="020F0502020204030204" pitchFamily="34" charset="0"/>
                </a:rPr>
                <a:t>HOST </a:t>
              </a:r>
            </a:p>
          </p:txBody>
        </p:sp>
        <p:pic>
          <p:nvPicPr>
            <p:cNvPr id="21" name="Graphic 20" descr="Office worker female outline">
              <a:extLst>
                <a:ext uri="{FF2B5EF4-FFF2-40B4-BE49-F238E27FC236}">
                  <a16:creationId xmlns:a16="http://schemas.microsoft.com/office/drawing/2014/main" id="{CD390D29-B1CA-19B7-4686-0189195F15D4}"/>
                </a:ext>
              </a:extLst>
            </p:cNvPr>
            <p:cNvPicPr>
              <a:picLocks noChangeAspect="1"/>
            </p:cNvPicPr>
            <p:nvPr/>
          </p:nvPicPr>
          <p:blipFill>
            <a:blip r:embed="rId10">
              <a:extLst>
                <a:ext uri="{96DAC541-7B7A-43D3-8B79-37D633B846F1}">
                  <asvg:svgBlip xmlns:asvg="http://schemas.microsoft.com/office/drawing/2016/SVG/main" r:embed="rId11"/>
                </a:ext>
              </a:extLst>
            </a:blip>
            <a:srcRect/>
            <a:stretch/>
          </p:blipFill>
          <p:spPr>
            <a:xfrm>
              <a:off x="432296" y="7292431"/>
              <a:ext cx="708569" cy="708569"/>
            </a:xfrm>
            <a:prstGeom prst="rect">
              <a:avLst/>
            </a:prstGeom>
          </p:spPr>
        </p:pic>
      </p:grpSp>
      <p:sp>
        <p:nvSpPr>
          <p:cNvPr id="22" name="TextBox 21">
            <a:extLst>
              <a:ext uri="{FF2B5EF4-FFF2-40B4-BE49-F238E27FC236}">
                <a16:creationId xmlns:a16="http://schemas.microsoft.com/office/drawing/2014/main" id="{42BC2435-FD5D-75E7-3031-E03F40D953DD}"/>
              </a:ext>
            </a:extLst>
          </p:cNvPr>
          <p:cNvSpPr txBox="1"/>
          <p:nvPr/>
        </p:nvSpPr>
        <p:spPr>
          <a:xfrm>
            <a:off x="341656" y="5136597"/>
            <a:ext cx="7202204" cy="276999"/>
          </a:xfrm>
          <a:prstGeom prst="rect">
            <a:avLst/>
          </a:prstGeom>
          <a:noFill/>
        </p:spPr>
        <p:txBody>
          <a:bodyPr wrap="square" rtlCol="0">
            <a:spAutoFit/>
          </a:bodyPr>
          <a:lstStyle/>
          <a:p>
            <a:r>
              <a:rPr lang="en-US" sz="1200" b="1" dirty="0">
                <a:latin typeface="Calibri" panose="020F0502020204030204" pitchFamily="34" charset="0"/>
                <a:cs typeface="Calibri" panose="020F0502020204030204" pitchFamily="34" charset="0"/>
              </a:rPr>
              <a:t>Prior to meeting with a legislative office, chapter members should identify what role each participant will take. </a:t>
            </a:r>
          </a:p>
        </p:txBody>
      </p:sp>
      <p:sp>
        <p:nvSpPr>
          <p:cNvPr id="28" name="TextBox 27">
            <a:extLst>
              <a:ext uri="{FF2B5EF4-FFF2-40B4-BE49-F238E27FC236}">
                <a16:creationId xmlns:a16="http://schemas.microsoft.com/office/drawing/2014/main" id="{151DC0F7-D603-D58B-75CC-7E79D0597CA9}"/>
              </a:ext>
            </a:extLst>
          </p:cNvPr>
          <p:cNvSpPr txBox="1"/>
          <p:nvPr/>
        </p:nvSpPr>
        <p:spPr>
          <a:xfrm>
            <a:off x="442857" y="6858000"/>
            <a:ext cx="7202204" cy="1569660"/>
          </a:xfrm>
          <a:prstGeom prst="rect">
            <a:avLst/>
          </a:prstGeom>
          <a:noFill/>
        </p:spPr>
        <p:txBody>
          <a:bodyPr wrap="square" rtlCol="0">
            <a:spAutoFit/>
          </a:bodyPr>
          <a:lstStyle/>
          <a:p>
            <a:r>
              <a:rPr lang="en-US" sz="1200" dirty="0">
                <a:latin typeface="+mj-lt"/>
                <a:cs typeface="Segoe UI Semilight" panose="020B0402040204020203" pitchFamily="34" charset="0"/>
              </a:rPr>
              <a:t>Roles include: </a:t>
            </a:r>
          </a:p>
          <a:p>
            <a:pPr marL="171450" indent="-171450">
              <a:buFont typeface="Arial" panose="020B0604020202020204" pitchFamily="34" charset="0"/>
              <a:buChar char="•"/>
            </a:pPr>
            <a:r>
              <a:rPr lang="en-US" sz="1200" dirty="0">
                <a:latin typeface="+mj-lt"/>
                <a:cs typeface="Segoe UI Semilight" panose="020B0402040204020203" pitchFamily="34" charset="0"/>
              </a:rPr>
              <a:t>Who will take the lead during the discussion</a:t>
            </a:r>
          </a:p>
          <a:p>
            <a:pPr marL="171450" indent="-171450">
              <a:buFont typeface="Arial" panose="020B0604020202020204" pitchFamily="34" charset="0"/>
              <a:buChar char="•"/>
            </a:pPr>
            <a:r>
              <a:rPr lang="en-US" sz="1200" dirty="0">
                <a:latin typeface="+mj-lt"/>
                <a:cs typeface="Segoe UI Semilight" panose="020B0402040204020203" pitchFamily="34" charset="0"/>
              </a:rPr>
              <a:t>Who will share how the policy issue impacts them and their patients</a:t>
            </a:r>
          </a:p>
          <a:p>
            <a:pPr marL="171450" indent="-171450">
              <a:buFont typeface="Arial" panose="020B0604020202020204" pitchFamily="34" charset="0"/>
              <a:buChar char="•"/>
            </a:pPr>
            <a:r>
              <a:rPr lang="en-US" sz="1200" dirty="0">
                <a:latin typeface="+mj-lt"/>
                <a:cs typeface="Segoe UI Semilight" panose="020B0402040204020203" pitchFamily="34" charset="0"/>
              </a:rPr>
              <a:t>Who be responsible for answering questions</a:t>
            </a:r>
          </a:p>
          <a:p>
            <a:pPr marL="171450" indent="-171450">
              <a:buFont typeface="Arial" panose="020B0604020202020204" pitchFamily="34" charset="0"/>
              <a:buChar char="•"/>
            </a:pPr>
            <a:r>
              <a:rPr lang="en-US" sz="1200" dirty="0">
                <a:latin typeface="+mj-lt"/>
                <a:cs typeface="Segoe UI Semilight" panose="020B0402040204020203" pitchFamily="34" charset="0"/>
              </a:rPr>
              <a:t>Who will take pictures </a:t>
            </a:r>
          </a:p>
          <a:p>
            <a:pPr marL="171450" indent="-171450">
              <a:buFont typeface="Arial" panose="020B0604020202020204" pitchFamily="34" charset="0"/>
              <a:buChar char="•"/>
            </a:pPr>
            <a:r>
              <a:rPr lang="en-US" sz="1200" dirty="0">
                <a:latin typeface="+mj-lt"/>
                <a:cs typeface="Segoe UI Semilight" panose="020B0402040204020203" pitchFamily="34" charset="0"/>
              </a:rPr>
              <a:t>Who will take notes for follow up </a:t>
            </a:r>
          </a:p>
          <a:p>
            <a:pPr marL="171450" indent="-171450">
              <a:buFont typeface="Arial" panose="020B0604020202020204" pitchFamily="34" charset="0"/>
              <a:buChar char="•"/>
            </a:pPr>
            <a:endParaRPr lang="en-US" sz="1200" dirty="0">
              <a:latin typeface="+mj-lt"/>
              <a:cs typeface="Segoe UI Semilight" panose="020B0402040204020203" pitchFamily="34" charset="0"/>
            </a:endParaRPr>
          </a:p>
          <a:p>
            <a:r>
              <a:rPr lang="en-US" sz="1200" dirty="0">
                <a:latin typeface="+mj-lt"/>
                <a:cs typeface="Segoe UI Semilight" panose="020B0402040204020203" pitchFamily="34" charset="0"/>
              </a:rPr>
              <a:t>In smaller groups, Chapter members may play more than one role. </a:t>
            </a:r>
          </a:p>
        </p:txBody>
      </p:sp>
    </p:spTree>
    <p:extLst>
      <p:ext uri="{BB962C8B-B14F-4D97-AF65-F5344CB8AC3E}">
        <p14:creationId xmlns:p14="http://schemas.microsoft.com/office/powerpoint/2010/main" val="2873627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F1D17-F46B-E004-1531-61C2220C374C}"/>
              </a:ext>
            </a:extLst>
          </p:cNvPr>
          <p:cNvSpPr>
            <a:spLocks noGrp="1"/>
          </p:cNvSpPr>
          <p:nvPr>
            <p:ph type="title"/>
          </p:nvPr>
        </p:nvSpPr>
        <p:spPr>
          <a:xfrm>
            <a:off x="228600" y="290702"/>
            <a:ext cx="6324600" cy="534987"/>
          </a:xfrm>
        </p:spPr>
        <p:txBody>
          <a:bodyPr anchor="ctr">
            <a:normAutofit/>
          </a:bodyPr>
          <a:lstStyle/>
          <a:p>
            <a:r>
              <a:rPr lang="en-US" dirty="0"/>
              <a:t>Key Actions in a Successful Appointment</a:t>
            </a:r>
          </a:p>
        </p:txBody>
      </p:sp>
      <p:sp>
        <p:nvSpPr>
          <p:cNvPr id="3" name="Footer Placeholder 2">
            <a:extLst>
              <a:ext uri="{FF2B5EF4-FFF2-40B4-BE49-F238E27FC236}">
                <a16:creationId xmlns:a16="http://schemas.microsoft.com/office/drawing/2014/main" id="{D628C1CD-4DC3-BDD8-DE39-C39462241BAE}"/>
              </a:ext>
            </a:extLst>
          </p:cNvPr>
          <p:cNvSpPr>
            <a:spLocks noGrp="1"/>
          </p:cNvSpPr>
          <p:nvPr>
            <p:ph type="ftr" sz="quarter" idx="17"/>
          </p:nvPr>
        </p:nvSpPr>
        <p:spPr/>
        <p:txBody>
          <a:bodyPr/>
          <a:lstStyle/>
          <a:p>
            <a:r>
              <a:rPr lang="en-US"/>
              <a:t>State Advocacy Day</a:t>
            </a:r>
            <a:endParaRPr lang="en-US" dirty="0"/>
          </a:p>
        </p:txBody>
      </p:sp>
      <p:grpSp>
        <p:nvGrpSpPr>
          <p:cNvPr id="41" name="Group 40">
            <a:extLst>
              <a:ext uri="{FF2B5EF4-FFF2-40B4-BE49-F238E27FC236}">
                <a16:creationId xmlns:a16="http://schemas.microsoft.com/office/drawing/2014/main" id="{DB0B009D-A964-28F7-9E1B-94815F251E2C}"/>
              </a:ext>
            </a:extLst>
          </p:cNvPr>
          <p:cNvGrpSpPr/>
          <p:nvPr/>
        </p:nvGrpSpPr>
        <p:grpSpPr>
          <a:xfrm>
            <a:off x="4936095" y="914400"/>
            <a:ext cx="2683905" cy="7269881"/>
            <a:chOff x="4936095" y="990914"/>
            <a:chExt cx="2683905" cy="7269881"/>
          </a:xfrm>
        </p:grpSpPr>
        <p:sp>
          <p:nvSpPr>
            <p:cNvPr id="6" name="Rectangle 5">
              <a:extLst>
                <a:ext uri="{FF2B5EF4-FFF2-40B4-BE49-F238E27FC236}">
                  <a16:creationId xmlns:a16="http://schemas.microsoft.com/office/drawing/2014/main" id="{17D4F753-89FA-377D-A739-1A327B7DA1C3}"/>
                </a:ext>
              </a:extLst>
            </p:cNvPr>
            <p:cNvSpPr/>
            <p:nvPr/>
          </p:nvSpPr>
          <p:spPr>
            <a:xfrm>
              <a:off x="5164151" y="1172318"/>
              <a:ext cx="2404928" cy="7088477"/>
            </a:xfrm>
            <a:prstGeom prst="rect">
              <a:avLst/>
            </a:prstGeom>
            <a:solidFill>
              <a:schemeClr val="accent2">
                <a:lumMod val="20000"/>
                <a:lumOff val="80000"/>
              </a:schemeClr>
            </a:solid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Light" panose="020F0302020204030204" pitchFamily="34" charset="0"/>
                <a:cs typeface="Calibri Light" panose="020F0302020204030204" pitchFamily="34" charset="0"/>
              </a:endParaRPr>
            </a:p>
          </p:txBody>
        </p:sp>
        <p:sp>
          <p:nvSpPr>
            <p:cNvPr id="7" name="Rectangle 6">
              <a:extLst>
                <a:ext uri="{FF2B5EF4-FFF2-40B4-BE49-F238E27FC236}">
                  <a16:creationId xmlns:a16="http://schemas.microsoft.com/office/drawing/2014/main" id="{D6A6BFD2-644B-F000-0E21-CA44CDE1A8B3}"/>
                </a:ext>
              </a:extLst>
            </p:cNvPr>
            <p:cNvSpPr/>
            <p:nvPr/>
          </p:nvSpPr>
          <p:spPr>
            <a:xfrm>
              <a:off x="5603333" y="1010498"/>
              <a:ext cx="1524000" cy="32412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nvGrpSpPr>
            <p:cNvPr id="8" name="Group 7">
              <a:extLst>
                <a:ext uri="{FF2B5EF4-FFF2-40B4-BE49-F238E27FC236}">
                  <a16:creationId xmlns:a16="http://schemas.microsoft.com/office/drawing/2014/main" id="{FFF17B5B-CBD1-6E69-781D-F8B7F01888AA}"/>
                </a:ext>
              </a:extLst>
            </p:cNvPr>
            <p:cNvGrpSpPr/>
            <p:nvPr/>
          </p:nvGrpSpPr>
          <p:grpSpPr>
            <a:xfrm>
              <a:off x="4953437" y="7451821"/>
              <a:ext cx="450378" cy="442574"/>
              <a:chOff x="4809925" y="8195796"/>
              <a:chExt cx="554824" cy="554825"/>
            </a:xfrm>
          </p:grpSpPr>
          <p:sp>
            <p:nvSpPr>
              <p:cNvPr id="9" name="Oval 8">
                <a:extLst>
                  <a:ext uri="{FF2B5EF4-FFF2-40B4-BE49-F238E27FC236}">
                    <a16:creationId xmlns:a16="http://schemas.microsoft.com/office/drawing/2014/main" id="{18907B8E-EC73-0850-5202-1986305B847E}"/>
                  </a:ext>
                </a:extLst>
              </p:cNvPr>
              <p:cNvSpPr/>
              <p:nvPr/>
            </p:nvSpPr>
            <p:spPr>
              <a:xfrm>
                <a:off x="4868215" y="8233188"/>
                <a:ext cx="437882" cy="480331"/>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79" name="Freeform 78">
                <a:extLst>
                  <a:ext uri="{FF2B5EF4-FFF2-40B4-BE49-F238E27FC236}">
                    <a16:creationId xmlns:a16="http://schemas.microsoft.com/office/drawing/2014/main" id="{C4CC3AC2-D90B-24BE-950B-FBBC9C10D164}"/>
                  </a:ext>
                </a:extLst>
              </p:cNvPr>
              <p:cNvSpPr/>
              <p:nvPr/>
            </p:nvSpPr>
            <p:spPr>
              <a:xfrm>
                <a:off x="5042766" y="8474196"/>
                <a:ext cx="93453" cy="88088"/>
              </a:xfrm>
              <a:custGeom>
                <a:avLst/>
                <a:gdLst>
                  <a:gd name="connsiteX0" fmla="*/ 80667 w 93452"/>
                  <a:gd name="connsiteY0" fmla="*/ 12620 h 88088"/>
                  <a:gd name="connsiteX1" fmla="*/ 65913 w 93452"/>
                  <a:gd name="connsiteY1" fmla="*/ 3402 h 88088"/>
                  <a:gd name="connsiteX2" fmla="*/ 46864 w 93452"/>
                  <a:gd name="connsiteY2" fmla="*/ 5 h 88088"/>
                  <a:gd name="connsiteX3" fmla="*/ 27588 w 93452"/>
                  <a:gd name="connsiteY3" fmla="*/ 3402 h 88088"/>
                  <a:gd name="connsiteX4" fmla="*/ 12797 w 93452"/>
                  <a:gd name="connsiteY4" fmla="*/ 12620 h 88088"/>
                  <a:gd name="connsiteX5" fmla="*/ 3338 w 93452"/>
                  <a:gd name="connsiteY5" fmla="*/ 26074 h 88088"/>
                  <a:gd name="connsiteX6" fmla="*/ 58 w 93452"/>
                  <a:gd name="connsiteY6" fmla="*/ 42202 h 88088"/>
                  <a:gd name="connsiteX7" fmla="*/ 11825 w 93452"/>
                  <a:gd name="connsiteY7" fmla="*/ 75070 h 88088"/>
                  <a:gd name="connsiteX8" fmla="*/ 46885 w 93452"/>
                  <a:gd name="connsiteY8" fmla="*/ 88050 h 88088"/>
                  <a:gd name="connsiteX9" fmla="*/ 47126 w 93452"/>
                  <a:gd name="connsiteY9" fmla="*/ 88050 h 88088"/>
                  <a:gd name="connsiteX10" fmla="*/ 65562 w 93452"/>
                  <a:gd name="connsiteY10" fmla="*/ 84770 h 88088"/>
                  <a:gd name="connsiteX11" fmla="*/ 80244 w 93452"/>
                  <a:gd name="connsiteY11" fmla="*/ 75436 h 88088"/>
                  <a:gd name="connsiteX12" fmla="*/ 89944 w 93452"/>
                  <a:gd name="connsiteY12" fmla="*/ 60886 h 88088"/>
                  <a:gd name="connsiteX13" fmla="*/ 93450 w 93452"/>
                  <a:gd name="connsiteY13" fmla="*/ 42209 h 88088"/>
                  <a:gd name="connsiteX14" fmla="*/ 90185 w 93452"/>
                  <a:gd name="connsiteY14" fmla="*/ 26081 h 88088"/>
                  <a:gd name="connsiteX15" fmla="*/ 80667 w 93452"/>
                  <a:gd name="connsiteY15" fmla="*/ 12620 h 88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3452" h="88088">
                    <a:moveTo>
                      <a:pt x="80667" y="12620"/>
                    </a:moveTo>
                    <a:cubicBezTo>
                      <a:pt x="76383" y="8632"/>
                      <a:pt x="71375" y="5503"/>
                      <a:pt x="65913" y="3402"/>
                    </a:cubicBezTo>
                    <a:cubicBezTo>
                      <a:pt x="59834" y="1078"/>
                      <a:pt x="53371" y="-74"/>
                      <a:pt x="46864" y="5"/>
                    </a:cubicBezTo>
                    <a:cubicBezTo>
                      <a:pt x="40282" y="-90"/>
                      <a:pt x="33741" y="1063"/>
                      <a:pt x="27588" y="3402"/>
                    </a:cubicBezTo>
                    <a:cubicBezTo>
                      <a:pt x="22112" y="5497"/>
                      <a:pt x="17090" y="8627"/>
                      <a:pt x="12797" y="12620"/>
                    </a:cubicBezTo>
                    <a:cubicBezTo>
                      <a:pt x="8745" y="16400"/>
                      <a:pt x="5524" y="20982"/>
                      <a:pt x="3338" y="26074"/>
                    </a:cubicBezTo>
                    <a:cubicBezTo>
                      <a:pt x="1153" y="31169"/>
                      <a:pt x="37" y="36658"/>
                      <a:pt x="58" y="42202"/>
                    </a:cubicBezTo>
                    <a:cubicBezTo>
                      <a:pt x="-554" y="54288"/>
                      <a:pt x="3681" y="66119"/>
                      <a:pt x="11825" y="75070"/>
                    </a:cubicBezTo>
                    <a:cubicBezTo>
                      <a:pt x="21317" y="83894"/>
                      <a:pt x="33937" y="88566"/>
                      <a:pt x="46885" y="88050"/>
                    </a:cubicBezTo>
                    <a:lnTo>
                      <a:pt x="47126" y="88050"/>
                    </a:lnTo>
                    <a:cubicBezTo>
                      <a:pt x="53422" y="88109"/>
                      <a:pt x="59674" y="86997"/>
                      <a:pt x="65562" y="84770"/>
                    </a:cubicBezTo>
                    <a:cubicBezTo>
                      <a:pt x="71048" y="82706"/>
                      <a:pt x="76047" y="79527"/>
                      <a:pt x="80244" y="75436"/>
                    </a:cubicBezTo>
                    <a:cubicBezTo>
                      <a:pt x="84427" y="71291"/>
                      <a:pt x="87727" y="66342"/>
                      <a:pt x="89944" y="60886"/>
                    </a:cubicBezTo>
                    <a:cubicBezTo>
                      <a:pt x="92333" y="54953"/>
                      <a:pt x="93526" y="48605"/>
                      <a:pt x="93450" y="42209"/>
                    </a:cubicBezTo>
                    <a:cubicBezTo>
                      <a:pt x="93476" y="36667"/>
                      <a:pt x="92364" y="31177"/>
                      <a:pt x="90185" y="26081"/>
                    </a:cubicBezTo>
                    <a:cubicBezTo>
                      <a:pt x="87982" y="20982"/>
                      <a:pt x="84741" y="16397"/>
                      <a:pt x="80667" y="12620"/>
                    </a:cubicBezTo>
                    <a:close/>
                  </a:path>
                </a:pathLst>
              </a:custGeom>
              <a:solidFill>
                <a:schemeClr val="tx2"/>
              </a:solidFill>
              <a:ln w="5854"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62C07E63-CA94-29EE-601C-3D5BF7559A94}"/>
                  </a:ext>
                </a:extLst>
              </p:cNvPr>
              <p:cNvSpPr/>
              <p:nvPr/>
            </p:nvSpPr>
            <p:spPr>
              <a:xfrm>
                <a:off x="5052962" y="8370371"/>
                <a:ext cx="73024" cy="70363"/>
              </a:xfrm>
              <a:custGeom>
                <a:avLst/>
                <a:gdLst>
                  <a:gd name="connsiteX0" fmla="*/ 10680 w 73024"/>
                  <a:gd name="connsiteY0" fmla="*/ 60056 h 70363"/>
                  <a:gd name="connsiteX1" fmla="*/ 36632 w 73024"/>
                  <a:gd name="connsiteY1" fmla="*/ 70362 h 70363"/>
                  <a:gd name="connsiteX2" fmla="*/ 50583 w 73024"/>
                  <a:gd name="connsiteY2" fmla="*/ 67572 h 70363"/>
                  <a:gd name="connsiteX3" fmla="*/ 62225 w 73024"/>
                  <a:gd name="connsiteY3" fmla="*/ 60056 h 70363"/>
                  <a:gd name="connsiteX4" fmla="*/ 70099 w 73024"/>
                  <a:gd name="connsiteY4" fmla="*/ 49020 h 70363"/>
                  <a:gd name="connsiteX5" fmla="*/ 73021 w 73024"/>
                  <a:gd name="connsiteY5" fmla="*/ 35441 h 70363"/>
                  <a:gd name="connsiteX6" fmla="*/ 70099 w 73024"/>
                  <a:gd name="connsiteY6" fmla="*/ 21008 h 70363"/>
                  <a:gd name="connsiteX7" fmla="*/ 62225 w 73024"/>
                  <a:gd name="connsiteY7" fmla="*/ 9855 h 70363"/>
                  <a:gd name="connsiteX8" fmla="*/ 50699 w 73024"/>
                  <a:gd name="connsiteY8" fmla="*/ 2550 h 70363"/>
                  <a:gd name="connsiteX9" fmla="*/ 36632 w 73024"/>
                  <a:gd name="connsiteY9" fmla="*/ 1 h 70363"/>
                  <a:gd name="connsiteX10" fmla="*/ 22082 w 73024"/>
                  <a:gd name="connsiteY10" fmla="*/ 2667 h 70363"/>
                  <a:gd name="connsiteX11" fmla="*/ 10431 w 73024"/>
                  <a:gd name="connsiteY11" fmla="*/ 10096 h 70363"/>
                  <a:gd name="connsiteX12" fmla="*/ 2799 w 73024"/>
                  <a:gd name="connsiteY12" fmla="*/ 21373 h 70363"/>
                  <a:gd name="connsiteX13" fmla="*/ 1 w 73024"/>
                  <a:gd name="connsiteY13" fmla="*/ 35441 h 70363"/>
                  <a:gd name="connsiteX14" fmla="*/ 2923 w 73024"/>
                  <a:gd name="connsiteY14" fmla="*/ 49020 h 70363"/>
                  <a:gd name="connsiteX15" fmla="*/ 10680 w 73024"/>
                  <a:gd name="connsiteY15" fmla="*/ 60056 h 70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3024" h="70363">
                    <a:moveTo>
                      <a:pt x="10680" y="60056"/>
                    </a:moveTo>
                    <a:cubicBezTo>
                      <a:pt x="17655" y="66745"/>
                      <a:pt x="26968" y="70443"/>
                      <a:pt x="36632" y="70362"/>
                    </a:cubicBezTo>
                    <a:cubicBezTo>
                      <a:pt x="41422" y="70375"/>
                      <a:pt x="46166" y="69427"/>
                      <a:pt x="50583" y="67572"/>
                    </a:cubicBezTo>
                    <a:cubicBezTo>
                      <a:pt x="54890" y="65799"/>
                      <a:pt x="58836" y="63252"/>
                      <a:pt x="62225" y="60056"/>
                    </a:cubicBezTo>
                    <a:cubicBezTo>
                      <a:pt x="65529" y="56912"/>
                      <a:pt x="68202" y="53166"/>
                      <a:pt x="70099" y="49020"/>
                    </a:cubicBezTo>
                    <a:cubicBezTo>
                      <a:pt x="72057" y="44763"/>
                      <a:pt x="73055" y="40127"/>
                      <a:pt x="73021" y="35441"/>
                    </a:cubicBezTo>
                    <a:cubicBezTo>
                      <a:pt x="73095" y="30476"/>
                      <a:pt x="72098" y="25553"/>
                      <a:pt x="70099" y="21008"/>
                    </a:cubicBezTo>
                    <a:cubicBezTo>
                      <a:pt x="68224" y="16814"/>
                      <a:pt x="65550" y="13025"/>
                      <a:pt x="62225" y="9855"/>
                    </a:cubicBezTo>
                    <a:cubicBezTo>
                      <a:pt x="58902" y="6685"/>
                      <a:pt x="54985" y="4203"/>
                      <a:pt x="50699" y="2550"/>
                    </a:cubicBezTo>
                    <a:cubicBezTo>
                      <a:pt x="46211" y="827"/>
                      <a:pt x="41439" y="-37"/>
                      <a:pt x="36632" y="1"/>
                    </a:cubicBezTo>
                    <a:cubicBezTo>
                      <a:pt x="31657" y="-35"/>
                      <a:pt x="26720" y="869"/>
                      <a:pt x="22082" y="2667"/>
                    </a:cubicBezTo>
                    <a:cubicBezTo>
                      <a:pt x="17740" y="4338"/>
                      <a:pt x="13778" y="6864"/>
                      <a:pt x="10431" y="10096"/>
                    </a:cubicBezTo>
                    <a:cubicBezTo>
                      <a:pt x="7158" y="13306"/>
                      <a:pt x="4563" y="17141"/>
                      <a:pt x="2799" y="21373"/>
                    </a:cubicBezTo>
                    <a:cubicBezTo>
                      <a:pt x="915" y="25822"/>
                      <a:pt x="-37" y="30610"/>
                      <a:pt x="1" y="35441"/>
                    </a:cubicBezTo>
                    <a:cubicBezTo>
                      <a:pt x="-33" y="40127"/>
                      <a:pt x="965" y="44762"/>
                      <a:pt x="2923" y="49020"/>
                    </a:cubicBezTo>
                    <a:cubicBezTo>
                      <a:pt x="4807" y="53145"/>
                      <a:pt x="7436" y="56887"/>
                      <a:pt x="10680" y="60056"/>
                    </a:cubicBezTo>
                    <a:close/>
                  </a:path>
                </a:pathLst>
              </a:custGeom>
              <a:solidFill>
                <a:schemeClr val="tx2"/>
              </a:solidFill>
              <a:ln w="5854"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8984077F-369F-CA34-96DA-2037ABDB6827}"/>
                  </a:ext>
                </a:extLst>
              </p:cNvPr>
              <p:cNvSpPr/>
              <p:nvPr/>
            </p:nvSpPr>
            <p:spPr>
              <a:xfrm>
                <a:off x="4809925" y="8195796"/>
                <a:ext cx="554824" cy="554825"/>
              </a:xfrm>
              <a:custGeom>
                <a:avLst/>
                <a:gdLst>
                  <a:gd name="connsiteX0" fmla="*/ 277420 w 554825"/>
                  <a:gd name="connsiteY0" fmla="*/ 0 h 554825"/>
                  <a:gd name="connsiteX1" fmla="*/ 0 w 554825"/>
                  <a:gd name="connsiteY1" fmla="*/ 277405 h 554825"/>
                  <a:gd name="connsiteX2" fmla="*/ 277405 w 554825"/>
                  <a:gd name="connsiteY2" fmla="*/ 554825 h 554825"/>
                  <a:gd name="connsiteX3" fmla="*/ 554825 w 554825"/>
                  <a:gd name="connsiteY3" fmla="*/ 277420 h 554825"/>
                  <a:gd name="connsiteX4" fmla="*/ 554825 w 554825"/>
                  <a:gd name="connsiteY4" fmla="*/ 277391 h 554825"/>
                  <a:gd name="connsiteX5" fmla="*/ 277654 w 554825"/>
                  <a:gd name="connsiteY5" fmla="*/ 0 h 554825"/>
                  <a:gd name="connsiteX6" fmla="*/ 277420 w 554825"/>
                  <a:gd name="connsiteY6" fmla="*/ 0 h 554825"/>
                  <a:gd name="connsiteX7" fmla="*/ 358248 w 554825"/>
                  <a:gd name="connsiteY7" fmla="*/ 356254 h 554825"/>
                  <a:gd name="connsiteX8" fmla="*/ 339330 w 554825"/>
                  <a:gd name="connsiteY8" fmla="*/ 378685 h 554825"/>
                  <a:gd name="connsiteX9" fmla="*/ 311574 w 554825"/>
                  <a:gd name="connsiteY9" fmla="*/ 392994 h 554825"/>
                  <a:gd name="connsiteX10" fmla="*/ 278223 w 554825"/>
                  <a:gd name="connsiteY10" fmla="*/ 397968 h 554825"/>
                  <a:gd name="connsiteX11" fmla="*/ 246085 w 554825"/>
                  <a:gd name="connsiteY11" fmla="*/ 393483 h 554825"/>
                  <a:gd name="connsiteX12" fmla="*/ 218921 w 554825"/>
                  <a:gd name="connsiteY12" fmla="*/ 379898 h 554825"/>
                  <a:gd name="connsiteX13" fmla="*/ 193086 w 554825"/>
                  <a:gd name="connsiteY13" fmla="*/ 325452 h 554825"/>
                  <a:gd name="connsiteX14" fmla="*/ 196475 w 554825"/>
                  <a:gd name="connsiteY14" fmla="*/ 304475 h 554825"/>
                  <a:gd name="connsiteX15" fmla="*/ 206182 w 554825"/>
                  <a:gd name="connsiteY15" fmla="*/ 285805 h 554825"/>
                  <a:gd name="connsiteX16" fmla="*/ 221331 w 554825"/>
                  <a:gd name="connsiteY16" fmla="*/ 270642 h 554825"/>
                  <a:gd name="connsiteX17" fmla="*/ 241089 w 554825"/>
                  <a:gd name="connsiteY17" fmla="*/ 260219 h 554825"/>
                  <a:gd name="connsiteX18" fmla="*/ 214166 w 554825"/>
                  <a:gd name="connsiteY18" fmla="*/ 237576 h 554825"/>
                  <a:gd name="connsiteX19" fmla="*/ 204466 w 554825"/>
                  <a:gd name="connsiteY19" fmla="*/ 205927 h 554825"/>
                  <a:gd name="connsiteX20" fmla="*/ 210309 w 554825"/>
                  <a:gd name="connsiteY20" fmla="*/ 180362 h 554825"/>
                  <a:gd name="connsiteX21" fmla="*/ 226313 w 554825"/>
                  <a:gd name="connsiteY21" fmla="*/ 160597 h 554825"/>
                  <a:gd name="connsiteX22" fmla="*/ 250080 w 554825"/>
                  <a:gd name="connsiteY22" fmla="*/ 147866 h 554825"/>
                  <a:gd name="connsiteX23" fmla="*/ 279188 w 554825"/>
                  <a:gd name="connsiteY23" fmla="*/ 143381 h 554825"/>
                  <a:gd name="connsiteX24" fmla="*/ 307674 w 554825"/>
                  <a:gd name="connsiteY24" fmla="*/ 147866 h 554825"/>
                  <a:gd name="connsiteX25" fmla="*/ 331310 w 554825"/>
                  <a:gd name="connsiteY25" fmla="*/ 160480 h 554825"/>
                  <a:gd name="connsiteX26" fmla="*/ 347445 w 554825"/>
                  <a:gd name="connsiteY26" fmla="*/ 180245 h 554825"/>
                  <a:gd name="connsiteX27" fmla="*/ 353383 w 554825"/>
                  <a:gd name="connsiteY27" fmla="*/ 206438 h 554825"/>
                  <a:gd name="connsiteX28" fmla="*/ 344772 w 554825"/>
                  <a:gd name="connsiteY28" fmla="*/ 236451 h 554825"/>
                  <a:gd name="connsiteX29" fmla="*/ 317242 w 554825"/>
                  <a:gd name="connsiteY29" fmla="*/ 260219 h 554825"/>
                  <a:gd name="connsiteX30" fmla="*/ 338950 w 554825"/>
                  <a:gd name="connsiteY30" fmla="*/ 271854 h 554825"/>
                  <a:gd name="connsiteX31" fmla="*/ 353858 w 554825"/>
                  <a:gd name="connsiteY31" fmla="*/ 287982 h 554825"/>
                  <a:gd name="connsiteX32" fmla="*/ 362499 w 554825"/>
                  <a:gd name="connsiteY32" fmla="*/ 306776 h 554825"/>
                  <a:gd name="connsiteX33" fmla="*/ 365282 w 554825"/>
                  <a:gd name="connsiteY33" fmla="*/ 326906 h 554825"/>
                  <a:gd name="connsiteX34" fmla="*/ 358248 w 554825"/>
                  <a:gd name="connsiteY34" fmla="*/ 356254 h 55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54825" h="554825">
                    <a:moveTo>
                      <a:pt x="277420" y="0"/>
                    </a:moveTo>
                    <a:cubicBezTo>
                      <a:pt x="124209" y="-4"/>
                      <a:pt x="4" y="124194"/>
                      <a:pt x="0" y="277405"/>
                    </a:cubicBezTo>
                    <a:cubicBezTo>
                      <a:pt x="-4" y="430616"/>
                      <a:pt x="124194" y="554821"/>
                      <a:pt x="277405" y="554825"/>
                    </a:cubicBezTo>
                    <a:cubicBezTo>
                      <a:pt x="430616" y="554829"/>
                      <a:pt x="554822" y="430631"/>
                      <a:pt x="554825" y="277420"/>
                    </a:cubicBezTo>
                    <a:cubicBezTo>
                      <a:pt x="554825" y="277411"/>
                      <a:pt x="554825" y="277400"/>
                      <a:pt x="554825" y="277391"/>
                    </a:cubicBezTo>
                    <a:cubicBezTo>
                      <a:pt x="554886" y="124253"/>
                      <a:pt x="430792" y="61"/>
                      <a:pt x="277654" y="0"/>
                    </a:cubicBezTo>
                    <a:cubicBezTo>
                      <a:pt x="277576" y="0"/>
                      <a:pt x="277498" y="0"/>
                      <a:pt x="277420" y="0"/>
                    </a:cubicBezTo>
                    <a:close/>
                    <a:moveTo>
                      <a:pt x="358248" y="356254"/>
                    </a:moveTo>
                    <a:cubicBezTo>
                      <a:pt x="353569" y="364964"/>
                      <a:pt x="347126" y="372604"/>
                      <a:pt x="339330" y="378685"/>
                    </a:cubicBezTo>
                    <a:cubicBezTo>
                      <a:pt x="331032" y="385114"/>
                      <a:pt x="321624" y="389964"/>
                      <a:pt x="311574" y="392994"/>
                    </a:cubicBezTo>
                    <a:cubicBezTo>
                      <a:pt x="300777" y="396344"/>
                      <a:pt x="289529" y="398021"/>
                      <a:pt x="278223" y="397968"/>
                    </a:cubicBezTo>
                    <a:cubicBezTo>
                      <a:pt x="267352" y="398013"/>
                      <a:pt x="256529" y="396502"/>
                      <a:pt x="246085" y="393483"/>
                    </a:cubicBezTo>
                    <a:cubicBezTo>
                      <a:pt x="236251" y="390719"/>
                      <a:pt x="227032" y="386108"/>
                      <a:pt x="218921" y="379898"/>
                    </a:cubicBezTo>
                    <a:cubicBezTo>
                      <a:pt x="202037" y="366974"/>
                      <a:pt x="192418" y="346704"/>
                      <a:pt x="193086" y="325452"/>
                    </a:cubicBezTo>
                    <a:cubicBezTo>
                      <a:pt x="193060" y="318321"/>
                      <a:pt x="194205" y="311235"/>
                      <a:pt x="196475" y="304475"/>
                    </a:cubicBezTo>
                    <a:cubicBezTo>
                      <a:pt x="198729" y="297788"/>
                      <a:pt x="202004" y="291491"/>
                      <a:pt x="206182" y="285805"/>
                    </a:cubicBezTo>
                    <a:cubicBezTo>
                      <a:pt x="210434" y="280012"/>
                      <a:pt x="215543" y="274899"/>
                      <a:pt x="221331" y="270642"/>
                    </a:cubicBezTo>
                    <a:cubicBezTo>
                      <a:pt x="227363" y="266206"/>
                      <a:pt x="234022" y="262693"/>
                      <a:pt x="241089" y="260219"/>
                    </a:cubicBezTo>
                    <a:cubicBezTo>
                      <a:pt x="230294" y="255147"/>
                      <a:pt x="221013" y="247341"/>
                      <a:pt x="214166" y="237576"/>
                    </a:cubicBezTo>
                    <a:cubicBezTo>
                      <a:pt x="207752" y="228276"/>
                      <a:pt x="204365" y="217223"/>
                      <a:pt x="204466" y="205927"/>
                    </a:cubicBezTo>
                    <a:cubicBezTo>
                      <a:pt x="204362" y="197063"/>
                      <a:pt x="206365" y="188301"/>
                      <a:pt x="210309" y="180362"/>
                    </a:cubicBezTo>
                    <a:cubicBezTo>
                      <a:pt x="214172" y="172707"/>
                      <a:pt x="219629" y="165968"/>
                      <a:pt x="226313" y="160597"/>
                    </a:cubicBezTo>
                    <a:cubicBezTo>
                      <a:pt x="233397" y="154946"/>
                      <a:pt x="241451" y="150632"/>
                      <a:pt x="250080" y="147866"/>
                    </a:cubicBezTo>
                    <a:cubicBezTo>
                      <a:pt x="259481" y="144824"/>
                      <a:pt x="269308" y="143310"/>
                      <a:pt x="279188" y="143381"/>
                    </a:cubicBezTo>
                    <a:cubicBezTo>
                      <a:pt x="288863" y="143328"/>
                      <a:pt x="298483" y="144843"/>
                      <a:pt x="307674" y="147866"/>
                    </a:cubicBezTo>
                    <a:cubicBezTo>
                      <a:pt x="316237" y="150638"/>
                      <a:pt x="324240" y="154909"/>
                      <a:pt x="331310" y="160480"/>
                    </a:cubicBezTo>
                    <a:cubicBezTo>
                      <a:pt x="338050" y="165829"/>
                      <a:pt x="343554" y="172571"/>
                      <a:pt x="347445" y="180245"/>
                    </a:cubicBezTo>
                    <a:cubicBezTo>
                      <a:pt x="351487" y="188377"/>
                      <a:pt x="353523" y="197358"/>
                      <a:pt x="353383" y="206438"/>
                    </a:cubicBezTo>
                    <a:cubicBezTo>
                      <a:pt x="353424" y="217058"/>
                      <a:pt x="350437" y="227468"/>
                      <a:pt x="344772" y="236451"/>
                    </a:cubicBezTo>
                    <a:cubicBezTo>
                      <a:pt x="337876" y="246684"/>
                      <a:pt x="328372" y="254889"/>
                      <a:pt x="317242" y="260219"/>
                    </a:cubicBezTo>
                    <a:cubicBezTo>
                      <a:pt x="325091" y="262826"/>
                      <a:pt x="332434" y="266762"/>
                      <a:pt x="338950" y="271854"/>
                    </a:cubicBezTo>
                    <a:cubicBezTo>
                      <a:pt x="344737" y="276413"/>
                      <a:pt x="349768" y="281856"/>
                      <a:pt x="353858" y="287982"/>
                    </a:cubicBezTo>
                    <a:cubicBezTo>
                      <a:pt x="357689" y="293764"/>
                      <a:pt x="360604" y="300103"/>
                      <a:pt x="362499" y="306776"/>
                    </a:cubicBezTo>
                    <a:cubicBezTo>
                      <a:pt x="364344" y="313327"/>
                      <a:pt x="365280" y="320100"/>
                      <a:pt x="365282" y="326906"/>
                    </a:cubicBezTo>
                    <a:cubicBezTo>
                      <a:pt x="365436" y="337124"/>
                      <a:pt x="363017" y="347216"/>
                      <a:pt x="358248" y="356254"/>
                    </a:cubicBezTo>
                    <a:close/>
                  </a:path>
                </a:pathLst>
              </a:custGeom>
              <a:solidFill>
                <a:schemeClr val="tx2"/>
              </a:solidFill>
              <a:ln w="5854" cap="flat">
                <a:noFill/>
                <a:prstDash val="solid"/>
                <a:miter/>
              </a:ln>
            </p:spPr>
            <p:txBody>
              <a:bodyPr rtlCol="0" anchor="ctr"/>
              <a:lstStyle/>
              <a:p>
                <a:endParaRPr lang="en-US"/>
              </a:p>
            </p:txBody>
          </p:sp>
        </p:grpSp>
        <p:grpSp>
          <p:nvGrpSpPr>
            <p:cNvPr id="11" name="Group 10">
              <a:extLst>
                <a:ext uri="{FF2B5EF4-FFF2-40B4-BE49-F238E27FC236}">
                  <a16:creationId xmlns:a16="http://schemas.microsoft.com/office/drawing/2014/main" id="{A39C8C76-E2F3-420E-C3C5-14DA1113183B}"/>
                </a:ext>
              </a:extLst>
            </p:cNvPr>
            <p:cNvGrpSpPr/>
            <p:nvPr/>
          </p:nvGrpSpPr>
          <p:grpSpPr>
            <a:xfrm>
              <a:off x="4953444" y="5785743"/>
              <a:ext cx="450366" cy="442562"/>
              <a:chOff x="4820614" y="6661236"/>
              <a:chExt cx="554811" cy="554809"/>
            </a:xfrm>
          </p:grpSpPr>
          <p:sp>
            <p:nvSpPr>
              <p:cNvPr id="12" name="Oval 11">
                <a:extLst>
                  <a:ext uri="{FF2B5EF4-FFF2-40B4-BE49-F238E27FC236}">
                    <a16:creationId xmlns:a16="http://schemas.microsoft.com/office/drawing/2014/main" id="{3202364B-2DEA-A6E3-554E-0021350AC3F6}"/>
                  </a:ext>
                </a:extLst>
              </p:cNvPr>
              <p:cNvSpPr/>
              <p:nvPr/>
            </p:nvSpPr>
            <p:spPr>
              <a:xfrm>
                <a:off x="4879232" y="6697597"/>
                <a:ext cx="437882" cy="480331"/>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75" name="Freeform 74">
                <a:extLst>
                  <a:ext uri="{FF2B5EF4-FFF2-40B4-BE49-F238E27FC236}">
                    <a16:creationId xmlns:a16="http://schemas.microsoft.com/office/drawing/2014/main" id="{D24C85B8-0B79-4ECD-9CAE-F8E7C1662B6B}"/>
                  </a:ext>
                </a:extLst>
              </p:cNvPr>
              <p:cNvSpPr/>
              <p:nvPr/>
            </p:nvSpPr>
            <p:spPr>
              <a:xfrm>
                <a:off x="4820614" y="6661236"/>
                <a:ext cx="554811" cy="554809"/>
              </a:xfrm>
              <a:custGeom>
                <a:avLst/>
                <a:gdLst>
                  <a:gd name="connsiteX0" fmla="*/ 277405 w 554810"/>
                  <a:gd name="connsiteY0" fmla="*/ 0 h 554810"/>
                  <a:gd name="connsiteX1" fmla="*/ 0 w 554810"/>
                  <a:gd name="connsiteY1" fmla="*/ 277405 h 554810"/>
                  <a:gd name="connsiteX2" fmla="*/ 277405 w 554810"/>
                  <a:gd name="connsiteY2" fmla="*/ 554811 h 554810"/>
                  <a:gd name="connsiteX3" fmla="*/ 554811 w 554810"/>
                  <a:gd name="connsiteY3" fmla="*/ 277405 h 554810"/>
                  <a:gd name="connsiteX4" fmla="*/ 554811 w 554810"/>
                  <a:gd name="connsiteY4" fmla="*/ 277376 h 554810"/>
                  <a:gd name="connsiteX5" fmla="*/ 277639 w 554810"/>
                  <a:gd name="connsiteY5" fmla="*/ 0 h 554810"/>
                  <a:gd name="connsiteX6" fmla="*/ 277405 w 554810"/>
                  <a:gd name="connsiteY6" fmla="*/ 0 h 554810"/>
                  <a:gd name="connsiteX7" fmla="*/ 360936 w 554810"/>
                  <a:gd name="connsiteY7" fmla="*/ 345809 h 554810"/>
                  <a:gd name="connsiteX8" fmla="*/ 344093 w 554810"/>
                  <a:gd name="connsiteY8" fmla="*/ 372513 h 554810"/>
                  <a:gd name="connsiteX9" fmla="*/ 317410 w 554810"/>
                  <a:gd name="connsiteY9" fmla="*/ 389853 h 554810"/>
                  <a:gd name="connsiteX10" fmla="*/ 282007 w 554810"/>
                  <a:gd name="connsiteY10" fmla="*/ 396040 h 554810"/>
                  <a:gd name="connsiteX11" fmla="*/ 240052 w 554810"/>
                  <a:gd name="connsiteY11" fmla="*/ 386340 h 554810"/>
                  <a:gd name="connsiteX12" fmla="*/ 212296 w 554810"/>
                  <a:gd name="connsiteY12" fmla="*/ 360994 h 554810"/>
                  <a:gd name="connsiteX13" fmla="*/ 197016 w 554810"/>
                  <a:gd name="connsiteY13" fmla="*/ 325708 h 554810"/>
                  <a:gd name="connsiteX14" fmla="*/ 192297 w 554810"/>
                  <a:gd name="connsiteY14" fmla="*/ 286178 h 554810"/>
                  <a:gd name="connsiteX15" fmla="*/ 195321 w 554810"/>
                  <a:gd name="connsiteY15" fmla="*/ 252469 h 554810"/>
                  <a:gd name="connsiteX16" fmla="*/ 204422 w 554810"/>
                  <a:gd name="connsiteY16" fmla="*/ 219724 h 554810"/>
                  <a:gd name="connsiteX17" fmla="*/ 219812 w 554810"/>
                  <a:gd name="connsiteY17" fmla="*/ 190259 h 554810"/>
                  <a:gd name="connsiteX18" fmla="*/ 241768 w 554810"/>
                  <a:gd name="connsiteY18" fmla="*/ 166221 h 554810"/>
                  <a:gd name="connsiteX19" fmla="*/ 270386 w 554810"/>
                  <a:gd name="connsiteY19" fmla="*/ 150094 h 554810"/>
                  <a:gd name="connsiteX20" fmla="*/ 306038 w 554810"/>
                  <a:gd name="connsiteY20" fmla="*/ 144250 h 554810"/>
                  <a:gd name="connsiteX21" fmla="*/ 352061 w 554810"/>
                  <a:gd name="connsiteY21" fmla="*/ 152037 h 554810"/>
                  <a:gd name="connsiteX22" fmla="*/ 352061 w 554810"/>
                  <a:gd name="connsiteY22" fmla="*/ 185526 h 554810"/>
                  <a:gd name="connsiteX23" fmla="*/ 306775 w 554810"/>
                  <a:gd name="connsiteY23" fmla="*/ 174833 h 554810"/>
                  <a:gd name="connsiteX24" fmla="*/ 271445 w 554810"/>
                  <a:gd name="connsiteY24" fmla="*/ 183335 h 554810"/>
                  <a:gd name="connsiteX25" fmla="*/ 248072 w 554810"/>
                  <a:gd name="connsiteY25" fmla="*/ 205401 h 554810"/>
                  <a:gd name="connsiteX26" fmla="*/ 234975 w 554810"/>
                  <a:gd name="connsiteY26" fmla="*/ 236444 h 554810"/>
                  <a:gd name="connsiteX27" fmla="*/ 230856 w 554810"/>
                  <a:gd name="connsiteY27" fmla="*/ 271613 h 554810"/>
                  <a:gd name="connsiteX28" fmla="*/ 231586 w 554810"/>
                  <a:gd name="connsiteY28" fmla="*/ 271613 h 554810"/>
                  <a:gd name="connsiteX29" fmla="*/ 241768 w 554810"/>
                  <a:gd name="connsiteY29" fmla="*/ 257772 h 554810"/>
                  <a:gd name="connsiteX30" fmla="*/ 254982 w 554810"/>
                  <a:gd name="connsiteY30" fmla="*/ 246742 h 554810"/>
                  <a:gd name="connsiteX31" fmla="*/ 271116 w 554810"/>
                  <a:gd name="connsiteY31" fmla="*/ 239343 h 554810"/>
                  <a:gd name="connsiteX32" fmla="*/ 289786 w 554810"/>
                  <a:gd name="connsiteY32" fmla="*/ 236677 h 554810"/>
                  <a:gd name="connsiteX33" fmla="*/ 321194 w 554810"/>
                  <a:gd name="connsiteY33" fmla="*/ 242375 h 554810"/>
                  <a:gd name="connsiteX34" fmla="*/ 345575 w 554810"/>
                  <a:gd name="connsiteY34" fmla="*/ 258137 h 554810"/>
                  <a:gd name="connsiteX35" fmla="*/ 361338 w 554810"/>
                  <a:gd name="connsiteY35" fmla="*/ 282029 h 554810"/>
                  <a:gd name="connsiteX36" fmla="*/ 366889 w 554810"/>
                  <a:gd name="connsiteY36" fmla="*/ 311888 h 554810"/>
                  <a:gd name="connsiteX37" fmla="*/ 360936 w 554810"/>
                  <a:gd name="connsiteY37" fmla="*/ 345809 h 554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554810" h="554810">
                    <a:moveTo>
                      <a:pt x="277405" y="0"/>
                    </a:moveTo>
                    <a:cubicBezTo>
                      <a:pt x="124199" y="0"/>
                      <a:pt x="0" y="124199"/>
                      <a:pt x="0" y="277405"/>
                    </a:cubicBezTo>
                    <a:cubicBezTo>
                      <a:pt x="0" y="430612"/>
                      <a:pt x="124199" y="554811"/>
                      <a:pt x="277405" y="554811"/>
                    </a:cubicBezTo>
                    <a:cubicBezTo>
                      <a:pt x="430612" y="554811"/>
                      <a:pt x="554811" y="430612"/>
                      <a:pt x="554811" y="277405"/>
                    </a:cubicBezTo>
                    <a:cubicBezTo>
                      <a:pt x="554811" y="277396"/>
                      <a:pt x="554811" y="277386"/>
                      <a:pt x="554811" y="277376"/>
                    </a:cubicBezTo>
                    <a:cubicBezTo>
                      <a:pt x="554867" y="124242"/>
                      <a:pt x="430773" y="56"/>
                      <a:pt x="277639" y="0"/>
                    </a:cubicBezTo>
                    <a:cubicBezTo>
                      <a:pt x="277561" y="0"/>
                      <a:pt x="277484" y="0"/>
                      <a:pt x="277405" y="0"/>
                    </a:cubicBezTo>
                    <a:close/>
                    <a:moveTo>
                      <a:pt x="360936" y="345809"/>
                    </a:moveTo>
                    <a:cubicBezTo>
                      <a:pt x="357226" y="355779"/>
                      <a:pt x="351492" y="364871"/>
                      <a:pt x="344093" y="372513"/>
                    </a:cubicBezTo>
                    <a:cubicBezTo>
                      <a:pt x="336540" y="380134"/>
                      <a:pt x="327441" y="386046"/>
                      <a:pt x="317410" y="389853"/>
                    </a:cubicBezTo>
                    <a:cubicBezTo>
                      <a:pt x="306103" y="394122"/>
                      <a:pt x="294092" y="396221"/>
                      <a:pt x="282007" y="396040"/>
                    </a:cubicBezTo>
                    <a:cubicBezTo>
                      <a:pt x="267418" y="396497"/>
                      <a:pt x="252960" y="393155"/>
                      <a:pt x="240052" y="386340"/>
                    </a:cubicBezTo>
                    <a:cubicBezTo>
                      <a:pt x="228930" y="380199"/>
                      <a:pt x="219420" y="371514"/>
                      <a:pt x="212296" y="360994"/>
                    </a:cubicBezTo>
                    <a:cubicBezTo>
                      <a:pt x="205124" y="350246"/>
                      <a:pt x="199948" y="338292"/>
                      <a:pt x="197016" y="325708"/>
                    </a:cubicBezTo>
                    <a:cubicBezTo>
                      <a:pt x="193884" y="312764"/>
                      <a:pt x="192299" y="299495"/>
                      <a:pt x="192297" y="286178"/>
                    </a:cubicBezTo>
                    <a:cubicBezTo>
                      <a:pt x="192304" y="274874"/>
                      <a:pt x="193315" y="263593"/>
                      <a:pt x="195321" y="252469"/>
                    </a:cubicBezTo>
                    <a:cubicBezTo>
                      <a:pt x="197300" y="241288"/>
                      <a:pt x="200348" y="230323"/>
                      <a:pt x="204422" y="219724"/>
                    </a:cubicBezTo>
                    <a:cubicBezTo>
                      <a:pt x="208396" y="209341"/>
                      <a:pt x="213561" y="199453"/>
                      <a:pt x="219812" y="190259"/>
                    </a:cubicBezTo>
                    <a:cubicBezTo>
                      <a:pt x="225931" y="181228"/>
                      <a:pt x="233327" y="173132"/>
                      <a:pt x="241768" y="166221"/>
                    </a:cubicBezTo>
                    <a:cubicBezTo>
                      <a:pt x="250326" y="159265"/>
                      <a:pt x="260002" y="153811"/>
                      <a:pt x="270386" y="150094"/>
                    </a:cubicBezTo>
                    <a:cubicBezTo>
                      <a:pt x="281837" y="146076"/>
                      <a:pt x="293903" y="144098"/>
                      <a:pt x="306038" y="144250"/>
                    </a:cubicBezTo>
                    <a:cubicBezTo>
                      <a:pt x="321750" y="143667"/>
                      <a:pt x="337415" y="146318"/>
                      <a:pt x="352061" y="152037"/>
                    </a:cubicBezTo>
                    <a:lnTo>
                      <a:pt x="352061" y="185526"/>
                    </a:lnTo>
                    <a:cubicBezTo>
                      <a:pt x="337991" y="178522"/>
                      <a:pt x="322493" y="174863"/>
                      <a:pt x="306775" y="174833"/>
                    </a:cubicBezTo>
                    <a:cubicBezTo>
                      <a:pt x="294448" y="174435"/>
                      <a:pt x="282242" y="177372"/>
                      <a:pt x="271445" y="183335"/>
                    </a:cubicBezTo>
                    <a:cubicBezTo>
                      <a:pt x="262059" y="188792"/>
                      <a:pt x="254059" y="196344"/>
                      <a:pt x="248072" y="205401"/>
                    </a:cubicBezTo>
                    <a:cubicBezTo>
                      <a:pt x="241898" y="214889"/>
                      <a:pt x="237464" y="225400"/>
                      <a:pt x="234975" y="236444"/>
                    </a:cubicBezTo>
                    <a:cubicBezTo>
                      <a:pt x="232239" y="247967"/>
                      <a:pt x="230857" y="259769"/>
                      <a:pt x="230856" y="271613"/>
                    </a:cubicBezTo>
                    <a:lnTo>
                      <a:pt x="231586" y="271613"/>
                    </a:lnTo>
                    <a:cubicBezTo>
                      <a:pt x="234463" y="266640"/>
                      <a:pt x="237877" y="261998"/>
                      <a:pt x="241768" y="257772"/>
                    </a:cubicBezTo>
                    <a:cubicBezTo>
                      <a:pt x="245678" y="253540"/>
                      <a:pt x="250119" y="249833"/>
                      <a:pt x="254982" y="246742"/>
                    </a:cubicBezTo>
                    <a:cubicBezTo>
                      <a:pt x="259996" y="243548"/>
                      <a:pt x="265424" y="241059"/>
                      <a:pt x="271116" y="239343"/>
                    </a:cubicBezTo>
                    <a:cubicBezTo>
                      <a:pt x="277172" y="237532"/>
                      <a:pt x="283465" y="236633"/>
                      <a:pt x="289786" y="236677"/>
                    </a:cubicBezTo>
                    <a:cubicBezTo>
                      <a:pt x="300524" y="236540"/>
                      <a:pt x="311188" y="238475"/>
                      <a:pt x="321194" y="242375"/>
                    </a:cubicBezTo>
                    <a:cubicBezTo>
                      <a:pt x="330295" y="245943"/>
                      <a:pt x="338586" y="251302"/>
                      <a:pt x="345575" y="258137"/>
                    </a:cubicBezTo>
                    <a:cubicBezTo>
                      <a:pt x="352418" y="264931"/>
                      <a:pt x="357784" y="273065"/>
                      <a:pt x="361338" y="282029"/>
                    </a:cubicBezTo>
                    <a:cubicBezTo>
                      <a:pt x="365099" y="291530"/>
                      <a:pt x="366985" y="301670"/>
                      <a:pt x="366889" y="311888"/>
                    </a:cubicBezTo>
                    <a:cubicBezTo>
                      <a:pt x="367008" y="323466"/>
                      <a:pt x="364990" y="334965"/>
                      <a:pt x="360936" y="345809"/>
                    </a:cubicBezTo>
                    <a:close/>
                  </a:path>
                </a:pathLst>
              </a:custGeom>
              <a:solidFill>
                <a:schemeClr val="tx2"/>
              </a:solidFill>
              <a:ln w="5854"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BB68E33E-B5F4-1553-B435-3C48D25F807E}"/>
                  </a:ext>
                </a:extLst>
              </p:cNvPr>
              <p:cNvSpPr/>
              <p:nvPr/>
            </p:nvSpPr>
            <p:spPr>
              <a:xfrm>
                <a:off x="5052882" y="6928700"/>
                <a:ext cx="97094" cy="97998"/>
              </a:xfrm>
              <a:custGeom>
                <a:avLst/>
                <a:gdLst>
                  <a:gd name="connsiteX0" fmla="*/ 82477 w 97094"/>
                  <a:gd name="connsiteY0" fmla="*/ 11555 h 97997"/>
                  <a:gd name="connsiteX1" fmla="*/ 67555 w 97094"/>
                  <a:gd name="connsiteY1" fmla="*/ 2790 h 97997"/>
                  <a:gd name="connsiteX2" fmla="*/ 50463 w 97094"/>
                  <a:gd name="connsiteY2" fmla="*/ 0 h 97997"/>
                  <a:gd name="connsiteX3" fmla="*/ 32275 w 97094"/>
                  <a:gd name="connsiteY3" fmla="*/ 3396 h 97997"/>
                  <a:gd name="connsiteX4" fmla="*/ 16140 w 97094"/>
                  <a:gd name="connsiteY4" fmla="*/ 13096 h 97997"/>
                  <a:gd name="connsiteX5" fmla="*/ 4498 w 97094"/>
                  <a:gd name="connsiteY5" fmla="*/ 28355 h 97997"/>
                  <a:gd name="connsiteX6" fmla="*/ 6 w 97094"/>
                  <a:gd name="connsiteY6" fmla="*/ 48514 h 97997"/>
                  <a:gd name="connsiteX7" fmla="*/ 3271 w 97094"/>
                  <a:gd name="connsiteY7" fmla="*/ 67308 h 97997"/>
                  <a:gd name="connsiteX8" fmla="*/ 13153 w 97094"/>
                  <a:gd name="connsiteY8" fmla="*/ 83070 h 97997"/>
                  <a:gd name="connsiteX9" fmla="*/ 29157 w 97094"/>
                  <a:gd name="connsiteY9" fmla="*/ 93990 h 97997"/>
                  <a:gd name="connsiteX10" fmla="*/ 50989 w 97094"/>
                  <a:gd name="connsiteY10" fmla="*/ 97986 h 97997"/>
                  <a:gd name="connsiteX11" fmla="*/ 71229 w 97094"/>
                  <a:gd name="connsiteY11" fmla="*/ 93603 h 97997"/>
                  <a:gd name="connsiteX12" fmla="*/ 85537 w 97094"/>
                  <a:gd name="connsiteY12" fmla="*/ 82201 h 97997"/>
                  <a:gd name="connsiteX13" fmla="*/ 94156 w 97094"/>
                  <a:gd name="connsiteY13" fmla="*/ 66315 h 97997"/>
                  <a:gd name="connsiteX14" fmla="*/ 97078 w 97094"/>
                  <a:gd name="connsiteY14" fmla="*/ 48251 h 97997"/>
                  <a:gd name="connsiteX15" fmla="*/ 93075 w 97094"/>
                  <a:gd name="connsiteY15" fmla="*/ 26543 h 97997"/>
                  <a:gd name="connsiteX16" fmla="*/ 82477 w 97094"/>
                  <a:gd name="connsiteY16" fmla="*/ 11555 h 97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97094" h="97997">
                    <a:moveTo>
                      <a:pt x="82477" y="11555"/>
                    </a:moveTo>
                    <a:cubicBezTo>
                      <a:pt x="78173" y="7618"/>
                      <a:pt x="73089" y="4632"/>
                      <a:pt x="67555" y="2790"/>
                    </a:cubicBezTo>
                    <a:cubicBezTo>
                      <a:pt x="62046" y="943"/>
                      <a:pt x="56273" y="1"/>
                      <a:pt x="50463" y="0"/>
                    </a:cubicBezTo>
                    <a:cubicBezTo>
                      <a:pt x="44244" y="17"/>
                      <a:pt x="38081" y="1168"/>
                      <a:pt x="32275" y="3396"/>
                    </a:cubicBezTo>
                    <a:cubicBezTo>
                      <a:pt x="26352" y="5621"/>
                      <a:pt x="20884" y="8908"/>
                      <a:pt x="16140" y="13096"/>
                    </a:cubicBezTo>
                    <a:cubicBezTo>
                      <a:pt x="11313" y="17385"/>
                      <a:pt x="7360" y="22566"/>
                      <a:pt x="4498" y="28355"/>
                    </a:cubicBezTo>
                    <a:cubicBezTo>
                      <a:pt x="1434" y="34628"/>
                      <a:pt x="-105" y="41534"/>
                      <a:pt x="6" y="48514"/>
                    </a:cubicBezTo>
                    <a:cubicBezTo>
                      <a:pt x="-34" y="54923"/>
                      <a:pt x="1072" y="61288"/>
                      <a:pt x="3271" y="67308"/>
                    </a:cubicBezTo>
                    <a:cubicBezTo>
                      <a:pt x="5450" y="73183"/>
                      <a:pt x="8814" y="78548"/>
                      <a:pt x="13153" y="83070"/>
                    </a:cubicBezTo>
                    <a:cubicBezTo>
                      <a:pt x="17671" y="87782"/>
                      <a:pt x="23122" y="91501"/>
                      <a:pt x="29157" y="93990"/>
                    </a:cubicBezTo>
                    <a:cubicBezTo>
                      <a:pt x="36092" y="96773"/>
                      <a:pt x="43517" y="98132"/>
                      <a:pt x="50989" y="97986"/>
                    </a:cubicBezTo>
                    <a:cubicBezTo>
                      <a:pt x="57987" y="98147"/>
                      <a:pt x="64924" y="96644"/>
                      <a:pt x="71229" y="93603"/>
                    </a:cubicBezTo>
                    <a:cubicBezTo>
                      <a:pt x="76754" y="90863"/>
                      <a:pt x="81632" y="86975"/>
                      <a:pt x="85537" y="82201"/>
                    </a:cubicBezTo>
                    <a:cubicBezTo>
                      <a:pt x="89360" y="77479"/>
                      <a:pt x="92281" y="72094"/>
                      <a:pt x="94156" y="66315"/>
                    </a:cubicBezTo>
                    <a:cubicBezTo>
                      <a:pt x="96091" y="60489"/>
                      <a:pt x="97077" y="54390"/>
                      <a:pt x="97078" y="48251"/>
                    </a:cubicBezTo>
                    <a:cubicBezTo>
                      <a:pt x="97262" y="40816"/>
                      <a:pt x="95899" y="33424"/>
                      <a:pt x="93075" y="26543"/>
                    </a:cubicBezTo>
                    <a:cubicBezTo>
                      <a:pt x="90642" y="20854"/>
                      <a:pt x="87030" y="15746"/>
                      <a:pt x="82477" y="11555"/>
                    </a:cubicBezTo>
                    <a:close/>
                  </a:path>
                </a:pathLst>
              </a:custGeom>
              <a:solidFill>
                <a:schemeClr val="tx2"/>
              </a:solidFill>
              <a:ln w="5854" cap="flat">
                <a:noFill/>
                <a:prstDash val="solid"/>
                <a:miter/>
              </a:ln>
            </p:spPr>
            <p:txBody>
              <a:bodyPr rtlCol="0" anchor="ctr"/>
              <a:lstStyle/>
              <a:p>
                <a:endParaRPr lang="en-US"/>
              </a:p>
            </p:txBody>
          </p:sp>
        </p:grpSp>
        <p:grpSp>
          <p:nvGrpSpPr>
            <p:cNvPr id="14" name="Group 13">
              <a:extLst>
                <a:ext uri="{FF2B5EF4-FFF2-40B4-BE49-F238E27FC236}">
                  <a16:creationId xmlns:a16="http://schemas.microsoft.com/office/drawing/2014/main" id="{5AC3A584-4E6B-93CF-2CCE-65B5733A8440}"/>
                </a:ext>
              </a:extLst>
            </p:cNvPr>
            <p:cNvGrpSpPr/>
            <p:nvPr/>
          </p:nvGrpSpPr>
          <p:grpSpPr>
            <a:xfrm>
              <a:off x="4943132" y="2453560"/>
              <a:ext cx="450366" cy="442562"/>
              <a:chOff x="4809991" y="3577267"/>
              <a:chExt cx="554810" cy="554810"/>
            </a:xfrm>
          </p:grpSpPr>
          <p:sp>
            <p:nvSpPr>
              <p:cNvPr id="15" name="Oval 14">
                <a:extLst>
                  <a:ext uri="{FF2B5EF4-FFF2-40B4-BE49-F238E27FC236}">
                    <a16:creationId xmlns:a16="http://schemas.microsoft.com/office/drawing/2014/main" id="{C8FA1152-BE42-51C8-0222-0BC2B77B2917}"/>
                  </a:ext>
                </a:extLst>
              </p:cNvPr>
              <p:cNvSpPr/>
              <p:nvPr/>
            </p:nvSpPr>
            <p:spPr>
              <a:xfrm>
                <a:off x="4868215" y="3616824"/>
                <a:ext cx="437882" cy="480331"/>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68" name="Graphic 15" descr="Badge with solid fill">
                <a:extLst>
                  <a:ext uri="{FF2B5EF4-FFF2-40B4-BE49-F238E27FC236}">
                    <a16:creationId xmlns:a16="http://schemas.microsoft.com/office/drawing/2014/main" id="{B36A6F5C-0AC4-F79F-FEF5-B707813117CA}"/>
                  </a:ext>
                </a:extLst>
              </p:cNvPr>
              <p:cNvSpPr/>
              <p:nvPr/>
            </p:nvSpPr>
            <p:spPr>
              <a:xfrm>
                <a:off x="4809991" y="3577267"/>
                <a:ext cx="554810" cy="554810"/>
              </a:xfrm>
              <a:custGeom>
                <a:avLst/>
                <a:gdLst>
                  <a:gd name="connsiteX0" fmla="*/ 277405 w 554810"/>
                  <a:gd name="connsiteY0" fmla="*/ 0 h 554810"/>
                  <a:gd name="connsiteX1" fmla="*/ 0 w 554810"/>
                  <a:gd name="connsiteY1" fmla="*/ 277405 h 554810"/>
                  <a:gd name="connsiteX2" fmla="*/ 277405 w 554810"/>
                  <a:gd name="connsiteY2" fmla="*/ 554811 h 554810"/>
                  <a:gd name="connsiteX3" fmla="*/ 554811 w 554810"/>
                  <a:gd name="connsiteY3" fmla="*/ 277405 h 554810"/>
                  <a:gd name="connsiteX4" fmla="*/ 554811 w 554810"/>
                  <a:gd name="connsiteY4" fmla="*/ 277383 h 554810"/>
                  <a:gd name="connsiteX5" fmla="*/ 277617 w 554810"/>
                  <a:gd name="connsiteY5" fmla="*/ 0 h 554810"/>
                  <a:gd name="connsiteX6" fmla="*/ 277405 w 554810"/>
                  <a:gd name="connsiteY6" fmla="*/ 0 h 554810"/>
                  <a:gd name="connsiteX7" fmla="*/ 356714 w 554810"/>
                  <a:gd name="connsiteY7" fmla="*/ 401796 h 554810"/>
                  <a:gd name="connsiteX8" fmla="*/ 198104 w 554810"/>
                  <a:gd name="connsiteY8" fmla="*/ 401796 h 554810"/>
                  <a:gd name="connsiteX9" fmla="*/ 198104 w 554810"/>
                  <a:gd name="connsiteY9" fmla="*/ 378517 h 554810"/>
                  <a:gd name="connsiteX10" fmla="*/ 203436 w 554810"/>
                  <a:gd name="connsiteY10" fmla="*/ 350031 h 554810"/>
                  <a:gd name="connsiteX11" fmla="*/ 218103 w 554810"/>
                  <a:gd name="connsiteY11" fmla="*/ 326657 h 554810"/>
                  <a:gd name="connsiteX12" fmla="*/ 239818 w 554810"/>
                  <a:gd name="connsiteY12" fmla="*/ 306775 h 554810"/>
                  <a:gd name="connsiteX13" fmla="*/ 266493 w 554810"/>
                  <a:gd name="connsiteY13" fmla="*/ 288829 h 554810"/>
                  <a:gd name="connsiteX14" fmla="*/ 289136 w 554810"/>
                  <a:gd name="connsiteY14" fmla="*/ 272577 h 554810"/>
                  <a:gd name="connsiteX15" fmla="*/ 303226 w 554810"/>
                  <a:gd name="connsiteY15" fmla="*/ 257107 h 554810"/>
                  <a:gd name="connsiteX16" fmla="*/ 310391 w 554810"/>
                  <a:gd name="connsiteY16" fmla="*/ 241461 h 554810"/>
                  <a:gd name="connsiteX17" fmla="*/ 312327 w 554810"/>
                  <a:gd name="connsiteY17" fmla="*/ 223997 h 554810"/>
                  <a:gd name="connsiteX18" fmla="*/ 309902 w 554810"/>
                  <a:gd name="connsiteY18" fmla="*/ 208965 h 554810"/>
                  <a:gd name="connsiteX19" fmla="*/ 302744 w 554810"/>
                  <a:gd name="connsiteY19" fmla="*/ 196234 h 554810"/>
                  <a:gd name="connsiteX20" fmla="*/ 290619 w 554810"/>
                  <a:gd name="connsiteY20" fmla="*/ 187469 h 554810"/>
                  <a:gd name="connsiteX21" fmla="*/ 273527 w 554810"/>
                  <a:gd name="connsiteY21" fmla="*/ 184197 h 554810"/>
                  <a:gd name="connsiteX22" fmla="*/ 240541 w 554810"/>
                  <a:gd name="connsiteY22" fmla="*/ 191961 h 554810"/>
                  <a:gd name="connsiteX23" fmla="*/ 211200 w 554810"/>
                  <a:gd name="connsiteY23" fmla="*/ 212815 h 554810"/>
                  <a:gd name="connsiteX24" fmla="*/ 211200 w 554810"/>
                  <a:gd name="connsiteY24" fmla="*/ 174979 h 554810"/>
                  <a:gd name="connsiteX25" fmla="*/ 240658 w 554810"/>
                  <a:gd name="connsiteY25" fmla="*/ 158004 h 554810"/>
                  <a:gd name="connsiteX26" fmla="*/ 277179 w 554810"/>
                  <a:gd name="connsiteY26" fmla="*/ 152891 h 554810"/>
                  <a:gd name="connsiteX27" fmla="*/ 306279 w 554810"/>
                  <a:gd name="connsiteY27" fmla="*/ 157274 h 554810"/>
                  <a:gd name="connsiteX28" fmla="*/ 330047 w 554810"/>
                  <a:gd name="connsiteY28" fmla="*/ 170005 h 554810"/>
                  <a:gd name="connsiteX29" fmla="*/ 346057 w 554810"/>
                  <a:gd name="connsiteY29" fmla="*/ 190858 h 554810"/>
                  <a:gd name="connsiteX30" fmla="*/ 351901 w 554810"/>
                  <a:gd name="connsiteY30" fmla="*/ 219344 h 554810"/>
                  <a:gd name="connsiteX31" fmla="*/ 348855 w 554810"/>
                  <a:gd name="connsiteY31" fmla="*/ 245530 h 554810"/>
                  <a:gd name="connsiteX32" fmla="*/ 338863 w 554810"/>
                  <a:gd name="connsiteY32" fmla="*/ 268166 h 554810"/>
                  <a:gd name="connsiteX33" fmla="*/ 320807 w 554810"/>
                  <a:gd name="connsiteY33" fmla="*/ 288785 h 554810"/>
                  <a:gd name="connsiteX34" fmla="*/ 293643 w 554810"/>
                  <a:gd name="connsiteY34" fmla="*/ 308908 h 554810"/>
                  <a:gd name="connsiteX35" fmla="*/ 270357 w 554810"/>
                  <a:gd name="connsiteY35" fmla="*/ 324189 h 554810"/>
                  <a:gd name="connsiteX36" fmla="*/ 253009 w 554810"/>
                  <a:gd name="connsiteY36" fmla="*/ 338132 h 554810"/>
                  <a:gd name="connsiteX37" fmla="*/ 242228 w 554810"/>
                  <a:gd name="connsiteY37" fmla="*/ 352441 h 554810"/>
                  <a:gd name="connsiteX38" fmla="*/ 238576 w 554810"/>
                  <a:gd name="connsiteY38" fmla="*/ 368817 h 554810"/>
                  <a:gd name="connsiteX39" fmla="*/ 356685 w 554810"/>
                  <a:gd name="connsiteY39" fmla="*/ 368817 h 554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54810" h="554810">
                    <a:moveTo>
                      <a:pt x="277405" y="0"/>
                    </a:moveTo>
                    <a:cubicBezTo>
                      <a:pt x="124199" y="0"/>
                      <a:pt x="0" y="124199"/>
                      <a:pt x="0" y="277405"/>
                    </a:cubicBezTo>
                    <a:cubicBezTo>
                      <a:pt x="0" y="430612"/>
                      <a:pt x="124199" y="554811"/>
                      <a:pt x="277405" y="554811"/>
                    </a:cubicBezTo>
                    <a:cubicBezTo>
                      <a:pt x="430612" y="554811"/>
                      <a:pt x="554811" y="430612"/>
                      <a:pt x="554811" y="277405"/>
                    </a:cubicBezTo>
                    <a:cubicBezTo>
                      <a:pt x="554811" y="277398"/>
                      <a:pt x="554811" y="277391"/>
                      <a:pt x="554811" y="277383"/>
                    </a:cubicBezTo>
                    <a:cubicBezTo>
                      <a:pt x="554863" y="124241"/>
                      <a:pt x="430759" y="53"/>
                      <a:pt x="277617" y="0"/>
                    </a:cubicBezTo>
                    <a:cubicBezTo>
                      <a:pt x="277546" y="0"/>
                      <a:pt x="277476" y="0"/>
                      <a:pt x="277405" y="0"/>
                    </a:cubicBezTo>
                    <a:close/>
                    <a:moveTo>
                      <a:pt x="356714" y="401796"/>
                    </a:moveTo>
                    <a:lnTo>
                      <a:pt x="198104" y="401796"/>
                    </a:lnTo>
                    <a:lnTo>
                      <a:pt x="198104" y="378517"/>
                    </a:lnTo>
                    <a:cubicBezTo>
                      <a:pt x="197959" y="368761"/>
                      <a:pt x="199772" y="359074"/>
                      <a:pt x="203436" y="350031"/>
                    </a:cubicBezTo>
                    <a:cubicBezTo>
                      <a:pt x="207027" y="341497"/>
                      <a:pt x="211980" y="333602"/>
                      <a:pt x="218103" y="326657"/>
                    </a:cubicBezTo>
                    <a:cubicBezTo>
                      <a:pt x="224619" y="319282"/>
                      <a:pt x="231898" y="312618"/>
                      <a:pt x="239818" y="306775"/>
                    </a:cubicBezTo>
                    <a:cubicBezTo>
                      <a:pt x="248067" y="300635"/>
                      <a:pt x="256959" y="294653"/>
                      <a:pt x="266493" y="288829"/>
                    </a:cubicBezTo>
                    <a:cubicBezTo>
                      <a:pt x="274477" y="284048"/>
                      <a:pt x="282051" y="278612"/>
                      <a:pt x="289136" y="272577"/>
                    </a:cubicBezTo>
                    <a:cubicBezTo>
                      <a:pt x="294463" y="268032"/>
                      <a:pt x="299197" y="262834"/>
                      <a:pt x="303226" y="257107"/>
                    </a:cubicBezTo>
                    <a:cubicBezTo>
                      <a:pt x="306542" y="252369"/>
                      <a:pt x="308970" y="247067"/>
                      <a:pt x="310391" y="241461"/>
                    </a:cubicBezTo>
                    <a:cubicBezTo>
                      <a:pt x="311723" y="235737"/>
                      <a:pt x="312373" y="229875"/>
                      <a:pt x="312327" y="223997"/>
                    </a:cubicBezTo>
                    <a:cubicBezTo>
                      <a:pt x="312335" y="218889"/>
                      <a:pt x="311517" y="213812"/>
                      <a:pt x="309902" y="208965"/>
                    </a:cubicBezTo>
                    <a:cubicBezTo>
                      <a:pt x="308381" y="204290"/>
                      <a:pt x="305948" y="199963"/>
                      <a:pt x="302744" y="196234"/>
                    </a:cubicBezTo>
                    <a:cubicBezTo>
                      <a:pt x="299405" y="192446"/>
                      <a:pt x="295263" y="189451"/>
                      <a:pt x="290619" y="187469"/>
                    </a:cubicBezTo>
                    <a:cubicBezTo>
                      <a:pt x="285214" y="185194"/>
                      <a:pt x="279391" y="184078"/>
                      <a:pt x="273527" y="184197"/>
                    </a:cubicBezTo>
                    <a:cubicBezTo>
                      <a:pt x="262074" y="184154"/>
                      <a:pt x="250772" y="186814"/>
                      <a:pt x="240541" y="191961"/>
                    </a:cubicBezTo>
                    <a:cubicBezTo>
                      <a:pt x="229782" y="197421"/>
                      <a:pt x="219894" y="204448"/>
                      <a:pt x="211200" y="212815"/>
                    </a:cubicBezTo>
                    <a:lnTo>
                      <a:pt x="211200" y="174979"/>
                    </a:lnTo>
                    <a:cubicBezTo>
                      <a:pt x="219601" y="167154"/>
                      <a:pt x="229675" y="161348"/>
                      <a:pt x="240658" y="158004"/>
                    </a:cubicBezTo>
                    <a:cubicBezTo>
                      <a:pt x="252509" y="154490"/>
                      <a:pt x="264819" y="152766"/>
                      <a:pt x="277179" y="152891"/>
                    </a:cubicBezTo>
                    <a:cubicBezTo>
                      <a:pt x="287048" y="152822"/>
                      <a:pt x="296867" y="154301"/>
                      <a:pt x="306279" y="157274"/>
                    </a:cubicBezTo>
                    <a:cubicBezTo>
                      <a:pt x="314939" y="159968"/>
                      <a:pt x="323005" y="164289"/>
                      <a:pt x="330047" y="170005"/>
                    </a:cubicBezTo>
                    <a:cubicBezTo>
                      <a:pt x="336893" y="175655"/>
                      <a:pt x="342367" y="182785"/>
                      <a:pt x="346057" y="190858"/>
                    </a:cubicBezTo>
                    <a:cubicBezTo>
                      <a:pt x="350075" y="199809"/>
                      <a:pt x="352069" y="209535"/>
                      <a:pt x="351901" y="219344"/>
                    </a:cubicBezTo>
                    <a:cubicBezTo>
                      <a:pt x="351986" y="228166"/>
                      <a:pt x="350963" y="236964"/>
                      <a:pt x="348855" y="245530"/>
                    </a:cubicBezTo>
                    <a:cubicBezTo>
                      <a:pt x="346789" y="253573"/>
                      <a:pt x="343414" y="261220"/>
                      <a:pt x="338863" y="268166"/>
                    </a:cubicBezTo>
                    <a:cubicBezTo>
                      <a:pt x="333790" y="275812"/>
                      <a:pt x="327717" y="282747"/>
                      <a:pt x="320807" y="288785"/>
                    </a:cubicBezTo>
                    <a:cubicBezTo>
                      <a:pt x="312300" y="296203"/>
                      <a:pt x="303217" y="302932"/>
                      <a:pt x="293643" y="308908"/>
                    </a:cubicBezTo>
                    <a:cubicBezTo>
                      <a:pt x="284907" y="314411"/>
                      <a:pt x="277145" y="319504"/>
                      <a:pt x="270357" y="324189"/>
                    </a:cubicBezTo>
                    <a:cubicBezTo>
                      <a:pt x="264208" y="328362"/>
                      <a:pt x="258407" y="333025"/>
                      <a:pt x="253009" y="338132"/>
                    </a:cubicBezTo>
                    <a:cubicBezTo>
                      <a:pt x="248620" y="342247"/>
                      <a:pt x="244973" y="347087"/>
                      <a:pt x="242228" y="352441"/>
                    </a:cubicBezTo>
                    <a:cubicBezTo>
                      <a:pt x="239760" y="357544"/>
                      <a:pt x="238511" y="363149"/>
                      <a:pt x="238576" y="368817"/>
                    </a:cubicBezTo>
                    <a:lnTo>
                      <a:pt x="356685" y="368817"/>
                    </a:lnTo>
                    <a:close/>
                  </a:path>
                </a:pathLst>
              </a:custGeom>
              <a:solidFill>
                <a:schemeClr val="tx2"/>
              </a:solidFill>
              <a:ln w="5854" cap="flat">
                <a:noFill/>
                <a:prstDash val="solid"/>
                <a:miter/>
              </a:ln>
            </p:spPr>
            <p:txBody>
              <a:bodyPr rtlCol="0" anchor="ctr"/>
              <a:lstStyle/>
              <a:p>
                <a:endParaRPr lang="en-US"/>
              </a:p>
            </p:txBody>
          </p:sp>
        </p:grpSp>
        <p:grpSp>
          <p:nvGrpSpPr>
            <p:cNvPr id="17" name="Group 16">
              <a:extLst>
                <a:ext uri="{FF2B5EF4-FFF2-40B4-BE49-F238E27FC236}">
                  <a16:creationId xmlns:a16="http://schemas.microsoft.com/office/drawing/2014/main" id="{A6A9A8A9-EF49-4692-C510-89063CF20AD0}"/>
                </a:ext>
              </a:extLst>
            </p:cNvPr>
            <p:cNvGrpSpPr/>
            <p:nvPr/>
          </p:nvGrpSpPr>
          <p:grpSpPr>
            <a:xfrm>
              <a:off x="4948764" y="3286610"/>
              <a:ext cx="450378" cy="442574"/>
              <a:chOff x="4828798" y="4343802"/>
              <a:chExt cx="554825" cy="554825"/>
            </a:xfrm>
          </p:grpSpPr>
          <p:sp>
            <p:nvSpPr>
              <p:cNvPr id="18" name="Oval 17">
                <a:extLst>
                  <a:ext uri="{FF2B5EF4-FFF2-40B4-BE49-F238E27FC236}">
                    <a16:creationId xmlns:a16="http://schemas.microsoft.com/office/drawing/2014/main" id="{AB6C0D90-B3B3-3061-6A25-73DB517AC48B}"/>
                  </a:ext>
                </a:extLst>
              </p:cNvPr>
              <p:cNvSpPr/>
              <p:nvPr/>
            </p:nvSpPr>
            <p:spPr>
              <a:xfrm>
                <a:off x="4887379" y="4375739"/>
                <a:ext cx="437882" cy="480331"/>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69" name="Graphic 18" descr="Badge 3 with solid fill">
                <a:extLst>
                  <a:ext uri="{FF2B5EF4-FFF2-40B4-BE49-F238E27FC236}">
                    <a16:creationId xmlns:a16="http://schemas.microsoft.com/office/drawing/2014/main" id="{1BBD6EF6-CA49-8918-3424-070E565B59DB}"/>
                  </a:ext>
                </a:extLst>
              </p:cNvPr>
              <p:cNvSpPr/>
              <p:nvPr/>
            </p:nvSpPr>
            <p:spPr>
              <a:xfrm>
                <a:off x="4828798" y="4343802"/>
                <a:ext cx="554825" cy="554825"/>
              </a:xfrm>
              <a:custGeom>
                <a:avLst/>
                <a:gdLst>
                  <a:gd name="connsiteX0" fmla="*/ 277420 w 554825"/>
                  <a:gd name="connsiteY0" fmla="*/ 0 h 554825"/>
                  <a:gd name="connsiteX1" fmla="*/ 0 w 554825"/>
                  <a:gd name="connsiteY1" fmla="*/ 277405 h 554825"/>
                  <a:gd name="connsiteX2" fmla="*/ 277405 w 554825"/>
                  <a:gd name="connsiteY2" fmla="*/ 554825 h 554825"/>
                  <a:gd name="connsiteX3" fmla="*/ 554825 w 554825"/>
                  <a:gd name="connsiteY3" fmla="*/ 277420 h 554825"/>
                  <a:gd name="connsiteX4" fmla="*/ 554825 w 554825"/>
                  <a:gd name="connsiteY4" fmla="*/ 277391 h 554825"/>
                  <a:gd name="connsiteX5" fmla="*/ 277639 w 554825"/>
                  <a:gd name="connsiteY5" fmla="*/ 0 h 554825"/>
                  <a:gd name="connsiteX6" fmla="*/ 277420 w 554825"/>
                  <a:gd name="connsiteY6" fmla="*/ 0 h 554825"/>
                  <a:gd name="connsiteX7" fmla="*/ 350812 w 554825"/>
                  <a:gd name="connsiteY7" fmla="*/ 361791 h 554825"/>
                  <a:gd name="connsiteX8" fmla="*/ 330068 w 554825"/>
                  <a:gd name="connsiteY8" fmla="*/ 384587 h 554825"/>
                  <a:gd name="connsiteX9" fmla="*/ 299639 w 554825"/>
                  <a:gd name="connsiteY9" fmla="*/ 398531 h 554825"/>
                  <a:gd name="connsiteX10" fmla="*/ 263118 w 554825"/>
                  <a:gd name="connsiteY10" fmla="*/ 403264 h 554825"/>
                  <a:gd name="connsiteX11" fmla="*/ 226013 w 554825"/>
                  <a:gd name="connsiteY11" fmla="*/ 399984 h 554825"/>
                  <a:gd name="connsiteX12" fmla="*/ 196672 w 554825"/>
                  <a:gd name="connsiteY12" fmla="*/ 390167 h 554825"/>
                  <a:gd name="connsiteX13" fmla="*/ 196672 w 554825"/>
                  <a:gd name="connsiteY13" fmla="*/ 352792 h 554825"/>
                  <a:gd name="connsiteX14" fmla="*/ 228811 w 554825"/>
                  <a:gd name="connsiteY14" fmla="*/ 367590 h 554825"/>
                  <a:gd name="connsiteX15" fmla="*/ 264331 w 554825"/>
                  <a:gd name="connsiteY15" fmla="*/ 372440 h 554825"/>
                  <a:gd name="connsiteX16" fmla="*/ 281554 w 554825"/>
                  <a:gd name="connsiteY16" fmla="*/ 370738 h 554825"/>
                  <a:gd name="connsiteX17" fmla="*/ 298661 w 554825"/>
                  <a:gd name="connsiteY17" fmla="*/ 364559 h 554825"/>
                  <a:gd name="connsiteX18" fmla="*/ 311757 w 554825"/>
                  <a:gd name="connsiteY18" fmla="*/ 352310 h 554825"/>
                  <a:gd name="connsiteX19" fmla="*/ 316957 w 554825"/>
                  <a:gd name="connsiteY19" fmla="*/ 332669 h 554825"/>
                  <a:gd name="connsiteX20" fmla="*/ 311998 w 554825"/>
                  <a:gd name="connsiteY20" fmla="*/ 312414 h 554825"/>
                  <a:gd name="connsiteX21" fmla="*/ 298171 w 554825"/>
                  <a:gd name="connsiteY21" fmla="*/ 298836 h 554825"/>
                  <a:gd name="connsiteX22" fmla="*/ 277318 w 554825"/>
                  <a:gd name="connsiteY22" fmla="*/ 291196 h 554825"/>
                  <a:gd name="connsiteX23" fmla="*/ 251234 w 554825"/>
                  <a:gd name="connsiteY23" fmla="*/ 288771 h 554825"/>
                  <a:gd name="connsiteX24" fmla="*/ 228694 w 554825"/>
                  <a:gd name="connsiteY24" fmla="*/ 288771 h 554825"/>
                  <a:gd name="connsiteX25" fmla="*/ 228694 w 554825"/>
                  <a:gd name="connsiteY25" fmla="*/ 257728 h 554825"/>
                  <a:gd name="connsiteX26" fmla="*/ 250037 w 554825"/>
                  <a:gd name="connsiteY26" fmla="*/ 257728 h 554825"/>
                  <a:gd name="connsiteX27" fmla="*/ 273205 w 554825"/>
                  <a:gd name="connsiteY27" fmla="*/ 255537 h 554825"/>
                  <a:gd name="connsiteX28" fmla="*/ 291393 w 554825"/>
                  <a:gd name="connsiteY28" fmla="*/ 248386 h 554825"/>
                  <a:gd name="connsiteX29" fmla="*/ 303277 w 554825"/>
                  <a:gd name="connsiteY29" fmla="*/ 235647 h 554825"/>
                  <a:gd name="connsiteX30" fmla="*/ 307520 w 554825"/>
                  <a:gd name="connsiteY30" fmla="*/ 216737 h 554825"/>
                  <a:gd name="connsiteX31" fmla="*/ 303525 w 554825"/>
                  <a:gd name="connsiteY31" fmla="*/ 199638 h 554825"/>
                  <a:gd name="connsiteX32" fmla="*/ 293299 w 554825"/>
                  <a:gd name="connsiteY32" fmla="*/ 189207 h 554825"/>
                  <a:gd name="connsiteX33" fmla="*/ 279830 w 554825"/>
                  <a:gd name="connsiteY33" fmla="*/ 183992 h 554825"/>
                  <a:gd name="connsiteX34" fmla="*/ 265770 w 554825"/>
                  <a:gd name="connsiteY34" fmla="*/ 182531 h 554825"/>
                  <a:gd name="connsiteX35" fmla="*/ 235691 w 554825"/>
                  <a:gd name="connsiteY35" fmla="*/ 186914 h 554825"/>
                  <a:gd name="connsiteX36" fmla="*/ 207073 w 554825"/>
                  <a:gd name="connsiteY36" fmla="*/ 200003 h 554825"/>
                  <a:gd name="connsiteX37" fmla="*/ 207073 w 554825"/>
                  <a:gd name="connsiteY37" fmla="*/ 165593 h 554825"/>
                  <a:gd name="connsiteX38" fmla="*/ 235888 w 554825"/>
                  <a:gd name="connsiteY38" fmla="*/ 155039 h 554825"/>
                  <a:gd name="connsiteX39" fmla="*/ 269225 w 554825"/>
                  <a:gd name="connsiteY39" fmla="*/ 151525 h 554825"/>
                  <a:gd name="connsiteX40" fmla="*/ 298945 w 554825"/>
                  <a:gd name="connsiteY40" fmla="*/ 155039 h 554825"/>
                  <a:gd name="connsiteX41" fmla="*/ 324510 w 554825"/>
                  <a:gd name="connsiteY41" fmla="*/ 165834 h 554825"/>
                  <a:gd name="connsiteX42" fmla="*/ 342339 w 554825"/>
                  <a:gd name="connsiteY42" fmla="*/ 184263 h 554825"/>
                  <a:gd name="connsiteX43" fmla="*/ 349001 w 554825"/>
                  <a:gd name="connsiteY43" fmla="*/ 210696 h 554825"/>
                  <a:gd name="connsiteX44" fmla="*/ 335065 w 554825"/>
                  <a:gd name="connsiteY44" fmla="*/ 250475 h 554825"/>
                  <a:gd name="connsiteX45" fmla="*/ 296864 w 554825"/>
                  <a:gd name="connsiteY45" fmla="*/ 271569 h 554825"/>
                  <a:gd name="connsiteX46" fmla="*/ 319901 w 554825"/>
                  <a:gd name="connsiteY46" fmla="*/ 277413 h 554825"/>
                  <a:gd name="connsiteX47" fmla="*/ 339673 w 554825"/>
                  <a:gd name="connsiteY47" fmla="*/ 289662 h 554825"/>
                  <a:gd name="connsiteX48" fmla="*/ 353369 w 554825"/>
                  <a:gd name="connsiteY48" fmla="*/ 307608 h 554825"/>
                  <a:gd name="connsiteX49" fmla="*/ 358482 w 554825"/>
                  <a:gd name="connsiteY49" fmla="*/ 330288 h 554825"/>
                  <a:gd name="connsiteX50" fmla="*/ 350812 w 554825"/>
                  <a:gd name="connsiteY50" fmla="*/ 361791 h 55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554825" h="554825">
                    <a:moveTo>
                      <a:pt x="277420" y="0"/>
                    </a:moveTo>
                    <a:cubicBezTo>
                      <a:pt x="124209" y="-4"/>
                      <a:pt x="4" y="124194"/>
                      <a:pt x="0" y="277405"/>
                    </a:cubicBezTo>
                    <a:cubicBezTo>
                      <a:pt x="-4" y="430616"/>
                      <a:pt x="124194" y="554821"/>
                      <a:pt x="277405" y="554825"/>
                    </a:cubicBezTo>
                    <a:cubicBezTo>
                      <a:pt x="430616" y="554829"/>
                      <a:pt x="554821" y="430631"/>
                      <a:pt x="554825" y="277420"/>
                    </a:cubicBezTo>
                    <a:cubicBezTo>
                      <a:pt x="554825" y="277411"/>
                      <a:pt x="554825" y="277400"/>
                      <a:pt x="554825" y="277391"/>
                    </a:cubicBezTo>
                    <a:cubicBezTo>
                      <a:pt x="554882" y="124248"/>
                      <a:pt x="430781" y="56"/>
                      <a:pt x="277639" y="0"/>
                    </a:cubicBezTo>
                    <a:cubicBezTo>
                      <a:pt x="277566" y="0"/>
                      <a:pt x="277493" y="0"/>
                      <a:pt x="277420" y="0"/>
                    </a:cubicBezTo>
                    <a:close/>
                    <a:moveTo>
                      <a:pt x="350812" y="361791"/>
                    </a:moveTo>
                    <a:cubicBezTo>
                      <a:pt x="345709" y="370859"/>
                      <a:pt x="338617" y="378653"/>
                      <a:pt x="330068" y="384587"/>
                    </a:cubicBezTo>
                    <a:cubicBezTo>
                      <a:pt x="320816" y="390974"/>
                      <a:pt x="310517" y="395692"/>
                      <a:pt x="299639" y="398531"/>
                    </a:cubicBezTo>
                    <a:cubicBezTo>
                      <a:pt x="287731" y="401731"/>
                      <a:pt x="275449" y="403323"/>
                      <a:pt x="263118" y="403264"/>
                    </a:cubicBezTo>
                    <a:cubicBezTo>
                      <a:pt x="250676" y="403307"/>
                      <a:pt x="238256" y="402209"/>
                      <a:pt x="226013" y="399984"/>
                    </a:cubicBezTo>
                    <a:cubicBezTo>
                      <a:pt x="215763" y="398333"/>
                      <a:pt x="205852" y="395017"/>
                      <a:pt x="196672" y="390167"/>
                    </a:cubicBezTo>
                    <a:lnTo>
                      <a:pt x="196672" y="352792"/>
                    </a:lnTo>
                    <a:cubicBezTo>
                      <a:pt x="206420" y="359596"/>
                      <a:pt x="217303" y="364608"/>
                      <a:pt x="228811" y="367590"/>
                    </a:cubicBezTo>
                    <a:cubicBezTo>
                      <a:pt x="240386" y="370761"/>
                      <a:pt x="252329" y="372392"/>
                      <a:pt x="264331" y="372440"/>
                    </a:cubicBezTo>
                    <a:cubicBezTo>
                      <a:pt x="270112" y="372399"/>
                      <a:pt x="275877" y="371829"/>
                      <a:pt x="281554" y="370738"/>
                    </a:cubicBezTo>
                    <a:cubicBezTo>
                      <a:pt x="287564" y="369658"/>
                      <a:pt x="293348" y="367569"/>
                      <a:pt x="298661" y="364559"/>
                    </a:cubicBezTo>
                    <a:cubicBezTo>
                      <a:pt x="303923" y="361555"/>
                      <a:pt x="308409" y="357361"/>
                      <a:pt x="311757" y="352310"/>
                    </a:cubicBezTo>
                    <a:cubicBezTo>
                      <a:pt x="315418" y="346431"/>
                      <a:pt x="317229" y="339589"/>
                      <a:pt x="316957" y="332669"/>
                    </a:cubicBezTo>
                    <a:cubicBezTo>
                      <a:pt x="317171" y="325593"/>
                      <a:pt x="315457" y="318591"/>
                      <a:pt x="311998" y="312414"/>
                    </a:cubicBezTo>
                    <a:cubicBezTo>
                      <a:pt x="308621" y="306784"/>
                      <a:pt x="303862" y="302110"/>
                      <a:pt x="298171" y="298836"/>
                    </a:cubicBezTo>
                    <a:cubicBezTo>
                      <a:pt x="291693" y="295148"/>
                      <a:pt x="284645" y="292566"/>
                      <a:pt x="277318" y="291196"/>
                    </a:cubicBezTo>
                    <a:cubicBezTo>
                      <a:pt x="268725" y="289524"/>
                      <a:pt x="259988" y="288712"/>
                      <a:pt x="251234" y="288771"/>
                    </a:cubicBezTo>
                    <a:lnTo>
                      <a:pt x="228694" y="288771"/>
                    </a:lnTo>
                    <a:lnTo>
                      <a:pt x="228694" y="257728"/>
                    </a:lnTo>
                    <a:lnTo>
                      <a:pt x="250037" y="257728"/>
                    </a:lnTo>
                    <a:cubicBezTo>
                      <a:pt x="257814" y="257785"/>
                      <a:pt x="265577" y="257051"/>
                      <a:pt x="273205" y="255537"/>
                    </a:cubicBezTo>
                    <a:cubicBezTo>
                      <a:pt x="279662" y="254314"/>
                      <a:pt x="285832" y="251888"/>
                      <a:pt x="291393" y="248386"/>
                    </a:cubicBezTo>
                    <a:cubicBezTo>
                      <a:pt x="296361" y="245205"/>
                      <a:pt x="300449" y="240825"/>
                      <a:pt x="303277" y="235647"/>
                    </a:cubicBezTo>
                    <a:cubicBezTo>
                      <a:pt x="306262" y="229802"/>
                      <a:pt x="307722" y="223298"/>
                      <a:pt x="307520" y="216737"/>
                    </a:cubicBezTo>
                    <a:cubicBezTo>
                      <a:pt x="307764" y="210780"/>
                      <a:pt x="306383" y="204870"/>
                      <a:pt x="303525" y="199638"/>
                    </a:cubicBezTo>
                    <a:cubicBezTo>
                      <a:pt x="301028" y="195371"/>
                      <a:pt x="297515" y="191789"/>
                      <a:pt x="293299" y="189207"/>
                    </a:cubicBezTo>
                    <a:cubicBezTo>
                      <a:pt x="289150" y="186693"/>
                      <a:pt x="284591" y="184927"/>
                      <a:pt x="279830" y="183992"/>
                    </a:cubicBezTo>
                    <a:cubicBezTo>
                      <a:pt x="275203" y="183043"/>
                      <a:pt x="270493" y="182553"/>
                      <a:pt x="265770" y="182531"/>
                    </a:cubicBezTo>
                    <a:cubicBezTo>
                      <a:pt x="255591" y="182626"/>
                      <a:pt x="245473" y="184100"/>
                      <a:pt x="235691" y="186914"/>
                    </a:cubicBezTo>
                    <a:cubicBezTo>
                      <a:pt x="225499" y="189679"/>
                      <a:pt x="215831" y="194101"/>
                      <a:pt x="207073" y="200003"/>
                    </a:cubicBezTo>
                    <a:lnTo>
                      <a:pt x="207073" y="165593"/>
                    </a:lnTo>
                    <a:cubicBezTo>
                      <a:pt x="216154" y="160781"/>
                      <a:pt x="225848" y="157231"/>
                      <a:pt x="235888" y="155039"/>
                    </a:cubicBezTo>
                    <a:cubicBezTo>
                      <a:pt x="246837" y="152643"/>
                      <a:pt x="258017" y="151465"/>
                      <a:pt x="269225" y="151525"/>
                    </a:cubicBezTo>
                    <a:cubicBezTo>
                      <a:pt x="279237" y="151507"/>
                      <a:pt x="289214" y="152687"/>
                      <a:pt x="298945" y="155039"/>
                    </a:cubicBezTo>
                    <a:cubicBezTo>
                      <a:pt x="308017" y="157161"/>
                      <a:pt x="316662" y="160812"/>
                      <a:pt x="324510" y="165834"/>
                    </a:cubicBezTo>
                    <a:cubicBezTo>
                      <a:pt x="331790" y="170526"/>
                      <a:pt x="337891" y="176831"/>
                      <a:pt x="342339" y="184263"/>
                    </a:cubicBezTo>
                    <a:cubicBezTo>
                      <a:pt x="346935" y="192299"/>
                      <a:pt x="349239" y="201442"/>
                      <a:pt x="349001" y="210696"/>
                    </a:cubicBezTo>
                    <a:cubicBezTo>
                      <a:pt x="349579" y="225245"/>
                      <a:pt x="344596" y="239468"/>
                      <a:pt x="335065" y="250475"/>
                    </a:cubicBezTo>
                    <a:cubicBezTo>
                      <a:pt x="324857" y="261337"/>
                      <a:pt x="311494" y="268716"/>
                      <a:pt x="296864" y="271569"/>
                    </a:cubicBezTo>
                    <a:cubicBezTo>
                      <a:pt x="304786" y="272388"/>
                      <a:pt x="312546" y="274357"/>
                      <a:pt x="319901" y="277413"/>
                    </a:cubicBezTo>
                    <a:cubicBezTo>
                      <a:pt x="327130" y="280363"/>
                      <a:pt x="333813" y="284503"/>
                      <a:pt x="339673" y="289662"/>
                    </a:cubicBezTo>
                    <a:cubicBezTo>
                      <a:pt x="345362" y="294697"/>
                      <a:pt x="350014" y="300793"/>
                      <a:pt x="353369" y="307608"/>
                    </a:cubicBezTo>
                    <a:cubicBezTo>
                      <a:pt x="356814" y="314667"/>
                      <a:pt x="358565" y="322433"/>
                      <a:pt x="358482" y="330288"/>
                    </a:cubicBezTo>
                    <a:cubicBezTo>
                      <a:pt x="358711" y="341278"/>
                      <a:pt x="356068" y="352136"/>
                      <a:pt x="350812" y="361791"/>
                    </a:cubicBezTo>
                    <a:close/>
                  </a:path>
                </a:pathLst>
              </a:custGeom>
              <a:solidFill>
                <a:schemeClr val="tx2"/>
              </a:solidFill>
              <a:ln w="5854" cap="flat">
                <a:noFill/>
                <a:prstDash val="solid"/>
                <a:miter/>
              </a:ln>
            </p:spPr>
            <p:txBody>
              <a:bodyPr rtlCol="0" anchor="ctr"/>
              <a:lstStyle/>
              <a:p>
                <a:endParaRPr lang="en-US"/>
              </a:p>
            </p:txBody>
          </p:sp>
        </p:grpSp>
        <p:grpSp>
          <p:nvGrpSpPr>
            <p:cNvPr id="20" name="Group 19">
              <a:extLst>
                <a:ext uri="{FF2B5EF4-FFF2-40B4-BE49-F238E27FC236}">
                  <a16:creationId xmlns:a16="http://schemas.microsoft.com/office/drawing/2014/main" id="{C4DEFB83-1632-33C1-41D8-537BE66E78A9}"/>
                </a:ext>
              </a:extLst>
            </p:cNvPr>
            <p:cNvGrpSpPr/>
            <p:nvPr/>
          </p:nvGrpSpPr>
          <p:grpSpPr>
            <a:xfrm>
              <a:off x="4953473" y="4119647"/>
              <a:ext cx="450379" cy="442574"/>
              <a:chOff x="4828798" y="5121616"/>
              <a:chExt cx="554825" cy="554825"/>
            </a:xfrm>
          </p:grpSpPr>
          <p:sp>
            <p:nvSpPr>
              <p:cNvPr id="21" name="Oval 20">
                <a:extLst>
                  <a:ext uri="{FF2B5EF4-FFF2-40B4-BE49-F238E27FC236}">
                    <a16:creationId xmlns:a16="http://schemas.microsoft.com/office/drawing/2014/main" id="{B02781AD-A726-A50C-FCD3-365EF15B06BD}"/>
                  </a:ext>
                </a:extLst>
              </p:cNvPr>
              <p:cNvSpPr/>
              <p:nvPr/>
            </p:nvSpPr>
            <p:spPr>
              <a:xfrm>
                <a:off x="4879232" y="5148476"/>
                <a:ext cx="437882" cy="480331"/>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71" name="Freeform 70">
                <a:extLst>
                  <a:ext uri="{FF2B5EF4-FFF2-40B4-BE49-F238E27FC236}">
                    <a16:creationId xmlns:a16="http://schemas.microsoft.com/office/drawing/2014/main" id="{6865D683-A43F-45A9-65E6-E9BB73395755}"/>
                  </a:ext>
                </a:extLst>
              </p:cNvPr>
              <p:cNvSpPr/>
              <p:nvPr/>
            </p:nvSpPr>
            <p:spPr>
              <a:xfrm>
                <a:off x="5042869" y="5321867"/>
                <a:ext cx="72756" cy="106195"/>
              </a:xfrm>
              <a:custGeom>
                <a:avLst/>
                <a:gdLst>
                  <a:gd name="connsiteX0" fmla="*/ 33957 w 72756"/>
                  <a:gd name="connsiteY0" fmla="*/ 62699 h 106195"/>
                  <a:gd name="connsiteX1" fmla="*/ 17223 w 72756"/>
                  <a:gd name="connsiteY1" fmla="*/ 85342 h 106195"/>
                  <a:gd name="connsiteX2" fmla="*/ 0 w 72756"/>
                  <a:gd name="connsiteY2" fmla="*/ 106195 h 106195"/>
                  <a:gd name="connsiteX3" fmla="*/ 72757 w 72756"/>
                  <a:gd name="connsiteY3" fmla="*/ 106195 h 106195"/>
                  <a:gd name="connsiteX4" fmla="*/ 72757 w 72756"/>
                  <a:gd name="connsiteY4" fmla="*/ 0 h 106195"/>
                  <a:gd name="connsiteX5" fmla="*/ 51903 w 72756"/>
                  <a:gd name="connsiteY5" fmla="*/ 35286 h 106195"/>
                  <a:gd name="connsiteX6" fmla="*/ 33957 w 72756"/>
                  <a:gd name="connsiteY6" fmla="*/ 62699 h 106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2756" h="106195">
                    <a:moveTo>
                      <a:pt x="33957" y="62699"/>
                    </a:moveTo>
                    <a:cubicBezTo>
                      <a:pt x="28289" y="70865"/>
                      <a:pt x="22711" y="78413"/>
                      <a:pt x="17223" y="85342"/>
                    </a:cubicBezTo>
                    <a:cubicBezTo>
                      <a:pt x="11736" y="92271"/>
                      <a:pt x="5995" y="99222"/>
                      <a:pt x="0" y="106195"/>
                    </a:cubicBezTo>
                    <a:lnTo>
                      <a:pt x="72757" y="106195"/>
                    </a:lnTo>
                    <a:lnTo>
                      <a:pt x="72757" y="0"/>
                    </a:lnTo>
                    <a:cubicBezTo>
                      <a:pt x="65151" y="13420"/>
                      <a:pt x="58200" y="25183"/>
                      <a:pt x="51903" y="35286"/>
                    </a:cubicBezTo>
                    <a:cubicBezTo>
                      <a:pt x="45607" y="45390"/>
                      <a:pt x="39625" y="54528"/>
                      <a:pt x="33957" y="62699"/>
                    </a:cubicBezTo>
                    <a:close/>
                  </a:path>
                </a:pathLst>
              </a:custGeom>
              <a:solidFill>
                <a:schemeClr val="tx2"/>
              </a:solidFill>
              <a:ln w="5854"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F1314750-B846-1077-FBC5-166762B6BE36}"/>
                  </a:ext>
                </a:extLst>
              </p:cNvPr>
              <p:cNvSpPr/>
              <p:nvPr/>
            </p:nvSpPr>
            <p:spPr>
              <a:xfrm>
                <a:off x="4828798" y="5121616"/>
                <a:ext cx="554825" cy="554825"/>
              </a:xfrm>
              <a:custGeom>
                <a:avLst/>
                <a:gdLst>
                  <a:gd name="connsiteX0" fmla="*/ 277420 w 554825"/>
                  <a:gd name="connsiteY0" fmla="*/ 0 h 554825"/>
                  <a:gd name="connsiteX1" fmla="*/ 0 w 554825"/>
                  <a:gd name="connsiteY1" fmla="*/ 277405 h 554825"/>
                  <a:gd name="connsiteX2" fmla="*/ 277405 w 554825"/>
                  <a:gd name="connsiteY2" fmla="*/ 554825 h 554825"/>
                  <a:gd name="connsiteX3" fmla="*/ 554825 w 554825"/>
                  <a:gd name="connsiteY3" fmla="*/ 277420 h 554825"/>
                  <a:gd name="connsiteX4" fmla="*/ 554825 w 554825"/>
                  <a:gd name="connsiteY4" fmla="*/ 277413 h 554825"/>
                  <a:gd name="connsiteX5" fmla="*/ 277661 w 554825"/>
                  <a:gd name="connsiteY5" fmla="*/ 0 h 554825"/>
                  <a:gd name="connsiteX6" fmla="*/ 277420 w 554825"/>
                  <a:gd name="connsiteY6" fmla="*/ 0 h 554825"/>
                  <a:gd name="connsiteX7" fmla="*/ 362010 w 554825"/>
                  <a:gd name="connsiteY7" fmla="*/ 341638 h 554825"/>
                  <a:gd name="connsiteX8" fmla="*/ 328783 w 554825"/>
                  <a:gd name="connsiteY8" fmla="*/ 341638 h 554825"/>
                  <a:gd name="connsiteX9" fmla="*/ 328783 w 554825"/>
                  <a:gd name="connsiteY9" fmla="*/ 393783 h 554825"/>
                  <a:gd name="connsiteX10" fmla="*/ 286828 w 554825"/>
                  <a:gd name="connsiteY10" fmla="*/ 393783 h 554825"/>
                  <a:gd name="connsiteX11" fmla="*/ 286828 w 554825"/>
                  <a:gd name="connsiteY11" fmla="*/ 341638 h 554825"/>
                  <a:gd name="connsiteX12" fmla="*/ 172598 w 554825"/>
                  <a:gd name="connsiteY12" fmla="*/ 341638 h 554825"/>
                  <a:gd name="connsiteX13" fmla="*/ 172598 w 554825"/>
                  <a:gd name="connsiteY13" fmla="*/ 308419 h 554825"/>
                  <a:gd name="connsiteX14" fmla="*/ 205824 w 554825"/>
                  <a:gd name="connsiteY14" fmla="*/ 269612 h 554825"/>
                  <a:gd name="connsiteX15" fmla="*/ 236385 w 554825"/>
                  <a:gd name="connsiteY15" fmla="*/ 228263 h 554825"/>
                  <a:gd name="connsiteX16" fmla="*/ 262950 w 554825"/>
                  <a:gd name="connsiteY16" fmla="*/ 186549 h 554825"/>
                  <a:gd name="connsiteX17" fmla="*/ 284644 w 554825"/>
                  <a:gd name="connsiteY17" fmla="*/ 146412 h 554825"/>
                  <a:gd name="connsiteX18" fmla="*/ 328783 w 554825"/>
                  <a:gd name="connsiteY18" fmla="*/ 146412 h 554825"/>
                  <a:gd name="connsiteX19" fmla="*/ 328783 w 554825"/>
                  <a:gd name="connsiteY19" fmla="*/ 306476 h 554825"/>
                  <a:gd name="connsiteX20" fmla="*/ 362010 w 554825"/>
                  <a:gd name="connsiteY20" fmla="*/ 306476 h 55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554825" h="554825">
                    <a:moveTo>
                      <a:pt x="277420" y="0"/>
                    </a:moveTo>
                    <a:cubicBezTo>
                      <a:pt x="124209" y="-4"/>
                      <a:pt x="4" y="124194"/>
                      <a:pt x="0" y="277405"/>
                    </a:cubicBezTo>
                    <a:cubicBezTo>
                      <a:pt x="-4" y="430616"/>
                      <a:pt x="124194" y="554821"/>
                      <a:pt x="277405" y="554825"/>
                    </a:cubicBezTo>
                    <a:cubicBezTo>
                      <a:pt x="430616" y="554829"/>
                      <a:pt x="554821" y="430631"/>
                      <a:pt x="554825" y="277420"/>
                    </a:cubicBezTo>
                    <a:cubicBezTo>
                      <a:pt x="554825" y="277418"/>
                      <a:pt x="554825" y="277415"/>
                      <a:pt x="554825" y="277413"/>
                    </a:cubicBezTo>
                    <a:cubicBezTo>
                      <a:pt x="554894" y="124270"/>
                      <a:pt x="430803" y="69"/>
                      <a:pt x="277661" y="0"/>
                    </a:cubicBezTo>
                    <a:cubicBezTo>
                      <a:pt x="277581" y="0"/>
                      <a:pt x="277500" y="0"/>
                      <a:pt x="277420" y="0"/>
                    </a:cubicBezTo>
                    <a:close/>
                    <a:moveTo>
                      <a:pt x="362010" y="341638"/>
                    </a:moveTo>
                    <a:lnTo>
                      <a:pt x="328783" y="341638"/>
                    </a:lnTo>
                    <a:lnTo>
                      <a:pt x="328783" y="393783"/>
                    </a:lnTo>
                    <a:lnTo>
                      <a:pt x="286828" y="393783"/>
                    </a:lnTo>
                    <a:lnTo>
                      <a:pt x="286828" y="341638"/>
                    </a:lnTo>
                    <a:lnTo>
                      <a:pt x="172598" y="341638"/>
                    </a:lnTo>
                    <a:lnTo>
                      <a:pt x="172598" y="308419"/>
                    </a:lnTo>
                    <a:cubicBezTo>
                      <a:pt x="183914" y="296128"/>
                      <a:pt x="194990" y="283192"/>
                      <a:pt x="205824" y="269612"/>
                    </a:cubicBezTo>
                    <a:cubicBezTo>
                      <a:pt x="216659" y="256031"/>
                      <a:pt x="226846" y="242248"/>
                      <a:pt x="236385" y="228263"/>
                    </a:cubicBezTo>
                    <a:cubicBezTo>
                      <a:pt x="245924" y="214278"/>
                      <a:pt x="254779" y="200373"/>
                      <a:pt x="262950" y="186549"/>
                    </a:cubicBezTo>
                    <a:cubicBezTo>
                      <a:pt x="271122" y="172724"/>
                      <a:pt x="278353" y="159346"/>
                      <a:pt x="284644" y="146412"/>
                    </a:cubicBezTo>
                    <a:lnTo>
                      <a:pt x="328783" y="146412"/>
                    </a:lnTo>
                    <a:lnTo>
                      <a:pt x="328783" y="306476"/>
                    </a:lnTo>
                    <a:lnTo>
                      <a:pt x="362010" y="306476"/>
                    </a:lnTo>
                    <a:close/>
                  </a:path>
                </a:pathLst>
              </a:custGeom>
              <a:solidFill>
                <a:schemeClr val="tx2"/>
              </a:solidFill>
              <a:ln w="5854" cap="flat">
                <a:noFill/>
                <a:prstDash val="solid"/>
                <a:miter/>
              </a:ln>
            </p:spPr>
            <p:txBody>
              <a:bodyPr rtlCol="0" anchor="ctr"/>
              <a:lstStyle/>
              <a:p>
                <a:endParaRPr lang="en-US"/>
              </a:p>
            </p:txBody>
          </p:sp>
        </p:grpSp>
        <p:grpSp>
          <p:nvGrpSpPr>
            <p:cNvPr id="23" name="Group 22">
              <a:extLst>
                <a:ext uri="{FF2B5EF4-FFF2-40B4-BE49-F238E27FC236}">
                  <a16:creationId xmlns:a16="http://schemas.microsoft.com/office/drawing/2014/main" id="{A46B34D7-8E4B-D801-4FBD-E2EFA3F9257F}"/>
                </a:ext>
              </a:extLst>
            </p:cNvPr>
            <p:cNvGrpSpPr/>
            <p:nvPr/>
          </p:nvGrpSpPr>
          <p:grpSpPr>
            <a:xfrm>
              <a:off x="4936096" y="4952660"/>
              <a:ext cx="450366" cy="442562"/>
              <a:chOff x="4828761" y="5894259"/>
              <a:chExt cx="554810" cy="554810"/>
            </a:xfrm>
          </p:grpSpPr>
          <p:sp>
            <p:nvSpPr>
              <p:cNvPr id="24" name="Oval 23">
                <a:extLst>
                  <a:ext uri="{FF2B5EF4-FFF2-40B4-BE49-F238E27FC236}">
                    <a16:creationId xmlns:a16="http://schemas.microsoft.com/office/drawing/2014/main" id="{B91AD2B5-0262-47AD-C5F5-281B9D7CAEFD}"/>
                  </a:ext>
                </a:extLst>
              </p:cNvPr>
              <p:cNvSpPr/>
              <p:nvPr/>
            </p:nvSpPr>
            <p:spPr>
              <a:xfrm>
                <a:off x="4879232" y="5921378"/>
                <a:ext cx="437882" cy="480331"/>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73" name="Graphic 24" descr="Badge 5 with solid fill">
                <a:extLst>
                  <a:ext uri="{FF2B5EF4-FFF2-40B4-BE49-F238E27FC236}">
                    <a16:creationId xmlns:a16="http://schemas.microsoft.com/office/drawing/2014/main" id="{2A446264-19A9-8153-B0BB-A9D3652B81A6}"/>
                  </a:ext>
                </a:extLst>
              </p:cNvPr>
              <p:cNvSpPr/>
              <p:nvPr/>
            </p:nvSpPr>
            <p:spPr>
              <a:xfrm>
                <a:off x="4828761" y="5894259"/>
                <a:ext cx="554810" cy="554810"/>
              </a:xfrm>
              <a:custGeom>
                <a:avLst/>
                <a:gdLst>
                  <a:gd name="connsiteX0" fmla="*/ 277405 w 554810"/>
                  <a:gd name="connsiteY0" fmla="*/ 0 h 554810"/>
                  <a:gd name="connsiteX1" fmla="*/ 0 w 554810"/>
                  <a:gd name="connsiteY1" fmla="*/ 277405 h 554810"/>
                  <a:gd name="connsiteX2" fmla="*/ 277405 w 554810"/>
                  <a:gd name="connsiteY2" fmla="*/ 554811 h 554810"/>
                  <a:gd name="connsiteX3" fmla="*/ 554811 w 554810"/>
                  <a:gd name="connsiteY3" fmla="*/ 277405 h 554810"/>
                  <a:gd name="connsiteX4" fmla="*/ 277668 w 554810"/>
                  <a:gd name="connsiteY4" fmla="*/ 0 h 554810"/>
                  <a:gd name="connsiteX5" fmla="*/ 277405 w 554810"/>
                  <a:gd name="connsiteY5" fmla="*/ 0 h 554810"/>
                  <a:gd name="connsiteX6" fmla="*/ 359446 w 554810"/>
                  <a:gd name="connsiteY6" fmla="*/ 353836 h 554810"/>
                  <a:gd name="connsiteX7" fmla="*/ 336650 w 554810"/>
                  <a:gd name="connsiteY7" fmla="*/ 378210 h 554810"/>
                  <a:gd name="connsiteX8" fmla="*/ 304036 w 554810"/>
                  <a:gd name="connsiteY8" fmla="*/ 392271 h 554810"/>
                  <a:gd name="connsiteX9" fmla="*/ 265719 w 554810"/>
                  <a:gd name="connsiteY9" fmla="*/ 396756 h 554810"/>
                  <a:gd name="connsiteX10" fmla="*/ 205824 w 554810"/>
                  <a:gd name="connsiteY10" fmla="*/ 386574 h 554810"/>
                  <a:gd name="connsiteX11" fmla="*/ 205824 w 554810"/>
                  <a:gd name="connsiteY11" fmla="*/ 349958 h 554810"/>
                  <a:gd name="connsiteX12" fmla="*/ 266201 w 554810"/>
                  <a:gd name="connsiteY12" fmla="*/ 365976 h 554810"/>
                  <a:gd name="connsiteX13" fmla="*/ 290458 w 554810"/>
                  <a:gd name="connsiteY13" fmla="*/ 363054 h 554810"/>
                  <a:gd name="connsiteX14" fmla="*/ 309726 w 554810"/>
                  <a:gd name="connsiteY14" fmla="*/ 354289 h 554810"/>
                  <a:gd name="connsiteX15" fmla="*/ 327074 w 554810"/>
                  <a:gd name="connsiteY15" fmla="*/ 319850 h 554810"/>
                  <a:gd name="connsiteX16" fmla="*/ 321610 w 554810"/>
                  <a:gd name="connsiteY16" fmla="*/ 300085 h 554810"/>
                  <a:gd name="connsiteX17" fmla="*/ 307060 w 554810"/>
                  <a:gd name="connsiteY17" fmla="*/ 286623 h 554810"/>
                  <a:gd name="connsiteX18" fmla="*/ 285878 w 554810"/>
                  <a:gd name="connsiteY18" fmla="*/ 278866 h 554810"/>
                  <a:gd name="connsiteX19" fmla="*/ 260409 w 554810"/>
                  <a:gd name="connsiteY19" fmla="*/ 276441 h 554810"/>
                  <a:gd name="connsiteX20" fmla="*/ 215057 w 554810"/>
                  <a:gd name="connsiteY20" fmla="*/ 278632 h 554810"/>
                  <a:gd name="connsiteX21" fmla="*/ 227160 w 554810"/>
                  <a:gd name="connsiteY21" fmla="*/ 149151 h 554810"/>
                  <a:gd name="connsiteX22" fmla="*/ 354983 w 554810"/>
                  <a:gd name="connsiteY22" fmla="*/ 149151 h 554810"/>
                  <a:gd name="connsiteX23" fmla="*/ 354983 w 554810"/>
                  <a:gd name="connsiteY23" fmla="*/ 181648 h 554810"/>
                  <a:gd name="connsiteX24" fmla="*/ 263294 w 554810"/>
                  <a:gd name="connsiteY24" fmla="*/ 181648 h 554810"/>
                  <a:gd name="connsiteX25" fmla="*/ 256990 w 554810"/>
                  <a:gd name="connsiteY25" fmla="*/ 245676 h 554810"/>
                  <a:gd name="connsiteX26" fmla="*/ 261840 w 554810"/>
                  <a:gd name="connsiteY26" fmla="*/ 245311 h 554810"/>
                  <a:gd name="connsiteX27" fmla="*/ 264375 w 554810"/>
                  <a:gd name="connsiteY27" fmla="*/ 245070 h 554810"/>
                  <a:gd name="connsiteX28" fmla="*/ 266690 w 554810"/>
                  <a:gd name="connsiteY28" fmla="*/ 244946 h 554810"/>
                  <a:gd name="connsiteX29" fmla="*/ 270810 w 554810"/>
                  <a:gd name="connsiteY29" fmla="*/ 244946 h 554810"/>
                  <a:gd name="connsiteX30" fmla="*/ 307674 w 554810"/>
                  <a:gd name="connsiteY30" fmla="*/ 248948 h 554810"/>
                  <a:gd name="connsiteX31" fmla="*/ 338717 w 554810"/>
                  <a:gd name="connsiteY31" fmla="*/ 261680 h 554810"/>
                  <a:gd name="connsiteX32" fmla="*/ 360096 w 554810"/>
                  <a:gd name="connsiteY32" fmla="*/ 284359 h 554810"/>
                  <a:gd name="connsiteX33" fmla="*/ 368131 w 554810"/>
                  <a:gd name="connsiteY33" fmla="*/ 318192 h 554810"/>
                  <a:gd name="connsiteX34" fmla="*/ 359446 w 554810"/>
                  <a:gd name="connsiteY34" fmla="*/ 353836 h 554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54810" h="554810">
                    <a:moveTo>
                      <a:pt x="277405" y="0"/>
                    </a:moveTo>
                    <a:cubicBezTo>
                      <a:pt x="124199" y="0"/>
                      <a:pt x="0" y="124199"/>
                      <a:pt x="0" y="277405"/>
                    </a:cubicBezTo>
                    <a:cubicBezTo>
                      <a:pt x="0" y="430612"/>
                      <a:pt x="124199" y="554811"/>
                      <a:pt x="277405" y="554811"/>
                    </a:cubicBezTo>
                    <a:cubicBezTo>
                      <a:pt x="430612" y="554811"/>
                      <a:pt x="554811" y="430612"/>
                      <a:pt x="554811" y="277405"/>
                    </a:cubicBezTo>
                    <a:cubicBezTo>
                      <a:pt x="554883" y="124271"/>
                      <a:pt x="430803" y="72"/>
                      <a:pt x="277668" y="0"/>
                    </a:cubicBezTo>
                    <a:cubicBezTo>
                      <a:pt x="277581" y="0"/>
                      <a:pt x="277493" y="0"/>
                      <a:pt x="277405" y="0"/>
                    </a:cubicBezTo>
                    <a:close/>
                    <a:moveTo>
                      <a:pt x="359446" y="353836"/>
                    </a:moveTo>
                    <a:cubicBezTo>
                      <a:pt x="353809" y="363595"/>
                      <a:pt x="346011" y="371934"/>
                      <a:pt x="336650" y="378210"/>
                    </a:cubicBezTo>
                    <a:cubicBezTo>
                      <a:pt x="326706" y="384810"/>
                      <a:pt x="315661" y="389572"/>
                      <a:pt x="304036" y="392271"/>
                    </a:cubicBezTo>
                    <a:cubicBezTo>
                      <a:pt x="291489" y="395292"/>
                      <a:pt x="278624" y="396798"/>
                      <a:pt x="265719" y="396756"/>
                    </a:cubicBezTo>
                    <a:cubicBezTo>
                      <a:pt x="239044" y="396756"/>
                      <a:pt x="219079" y="393361"/>
                      <a:pt x="205824" y="386574"/>
                    </a:cubicBezTo>
                    <a:lnTo>
                      <a:pt x="205824" y="349958"/>
                    </a:lnTo>
                    <a:cubicBezTo>
                      <a:pt x="224294" y="360262"/>
                      <a:pt x="245052" y="365769"/>
                      <a:pt x="266201" y="365976"/>
                    </a:cubicBezTo>
                    <a:cubicBezTo>
                      <a:pt x="274378" y="366041"/>
                      <a:pt x="282530" y="365059"/>
                      <a:pt x="290458" y="363054"/>
                    </a:cubicBezTo>
                    <a:cubicBezTo>
                      <a:pt x="297365" y="361344"/>
                      <a:pt x="303898" y="358371"/>
                      <a:pt x="309726" y="354289"/>
                    </a:cubicBezTo>
                    <a:cubicBezTo>
                      <a:pt x="320959" y="346480"/>
                      <a:pt x="327484" y="333524"/>
                      <a:pt x="327074" y="319850"/>
                    </a:cubicBezTo>
                    <a:cubicBezTo>
                      <a:pt x="327288" y="312861"/>
                      <a:pt x="325384" y="305971"/>
                      <a:pt x="321610" y="300085"/>
                    </a:cubicBezTo>
                    <a:cubicBezTo>
                      <a:pt x="317843" y="294553"/>
                      <a:pt x="312868" y="289950"/>
                      <a:pt x="307060" y="286623"/>
                    </a:cubicBezTo>
                    <a:cubicBezTo>
                      <a:pt x="300481" y="282876"/>
                      <a:pt x="293322" y="280254"/>
                      <a:pt x="285878" y="278866"/>
                    </a:cubicBezTo>
                    <a:cubicBezTo>
                      <a:pt x="277489" y="277222"/>
                      <a:pt x="268957" y="276410"/>
                      <a:pt x="260409" y="276441"/>
                    </a:cubicBezTo>
                    <a:cubicBezTo>
                      <a:pt x="252169" y="276441"/>
                      <a:pt x="237052" y="277172"/>
                      <a:pt x="215057" y="278632"/>
                    </a:cubicBezTo>
                    <a:lnTo>
                      <a:pt x="227160" y="149151"/>
                    </a:lnTo>
                    <a:lnTo>
                      <a:pt x="354983" y="149151"/>
                    </a:lnTo>
                    <a:lnTo>
                      <a:pt x="354983" y="181648"/>
                    </a:lnTo>
                    <a:lnTo>
                      <a:pt x="263294" y="181648"/>
                    </a:lnTo>
                    <a:lnTo>
                      <a:pt x="256990" y="245676"/>
                    </a:lnTo>
                    <a:cubicBezTo>
                      <a:pt x="259240" y="245515"/>
                      <a:pt x="260869" y="245391"/>
                      <a:pt x="261840" y="245311"/>
                    </a:cubicBezTo>
                    <a:cubicBezTo>
                      <a:pt x="262812" y="245231"/>
                      <a:pt x="263652" y="245150"/>
                      <a:pt x="264375" y="245070"/>
                    </a:cubicBezTo>
                    <a:cubicBezTo>
                      <a:pt x="265144" y="244986"/>
                      <a:pt x="265917" y="244945"/>
                      <a:pt x="266690" y="244946"/>
                    </a:cubicBezTo>
                    <a:lnTo>
                      <a:pt x="270810" y="244946"/>
                    </a:lnTo>
                    <a:cubicBezTo>
                      <a:pt x="283209" y="244907"/>
                      <a:pt x="295572" y="246249"/>
                      <a:pt x="307674" y="248948"/>
                    </a:cubicBezTo>
                    <a:cubicBezTo>
                      <a:pt x="318701" y="251297"/>
                      <a:pt x="329215" y="255610"/>
                      <a:pt x="338717" y="261680"/>
                    </a:cubicBezTo>
                    <a:cubicBezTo>
                      <a:pt x="347551" y="267424"/>
                      <a:pt x="354882" y="275201"/>
                      <a:pt x="360096" y="284359"/>
                    </a:cubicBezTo>
                    <a:cubicBezTo>
                      <a:pt x="365706" y="294732"/>
                      <a:pt x="368477" y="306404"/>
                      <a:pt x="368131" y="318192"/>
                    </a:cubicBezTo>
                    <a:cubicBezTo>
                      <a:pt x="368467" y="330635"/>
                      <a:pt x="365469" y="342942"/>
                      <a:pt x="359446" y="353836"/>
                    </a:cubicBezTo>
                    <a:close/>
                  </a:path>
                </a:pathLst>
              </a:custGeom>
              <a:solidFill>
                <a:schemeClr val="tx2"/>
              </a:solidFill>
              <a:ln w="5854" cap="flat">
                <a:noFill/>
                <a:prstDash val="solid"/>
                <a:miter/>
              </a:ln>
            </p:spPr>
            <p:txBody>
              <a:bodyPr rtlCol="0" anchor="ctr"/>
              <a:lstStyle/>
              <a:p>
                <a:endParaRPr lang="en-US"/>
              </a:p>
            </p:txBody>
          </p:sp>
        </p:grpSp>
        <p:grpSp>
          <p:nvGrpSpPr>
            <p:cNvPr id="26" name="Group 25">
              <a:extLst>
                <a:ext uri="{FF2B5EF4-FFF2-40B4-BE49-F238E27FC236}">
                  <a16:creationId xmlns:a16="http://schemas.microsoft.com/office/drawing/2014/main" id="{3B0C630B-E643-C36C-1259-E3D692D11CFC}"/>
                </a:ext>
              </a:extLst>
            </p:cNvPr>
            <p:cNvGrpSpPr>
              <a:grpSpLocks noChangeAspect="1"/>
            </p:cNvGrpSpPr>
            <p:nvPr/>
          </p:nvGrpSpPr>
          <p:grpSpPr>
            <a:xfrm>
              <a:off x="4936130" y="1620521"/>
              <a:ext cx="450366" cy="442562"/>
              <a:chOff x="4820665" y="2795352"/>
              <a:chExt cx="554810" cy="554810"/>
            </a:xfrm>
          </p:grpSpPr>
          <p:sp>
            <p:nvSpPr>
              <p:cNvPr id="27" name="Oval 26">
                <a:extLst>
                  <a:ext uri="{FF2B5EF4-FFF2-40B4-BE49-F238E27FC236}">
                    <a16:creationId xmlns:a16="http://schemas.microsoft.com/office/drawing/2014/main" id="{FF87C278-F6B1-D8B0-CD01-FEE268ED4DBE}"/>
                  </a:ext>
                </a:extLst>
              </p:cNvPr>
              <p:cNvSpPr/>
              <p:nvPr/>
            </p:nvSpPr>
            <p:spPr>
              <a:xfrm>
                <a:off x="4881094" y="2833354"/>
                <a:ext cx="437882" cy="480331"/>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67" name="Graphic 27" descr="Badge 1 with solid fill">
                <a:extLst>
                  <a:ext uri="{FF2B5EF4-FFF2-40B4-BE49-F238E27FC236}">
                    <a16:creationId xmlns:a16="http://schemas.microsoft.com/office/drawing/2014/main" id="{9264DE39-E2D3-ED15-F5A0-0F2E8B86C0B8}"/>
                  </a:ext>
                </a:extLst>
              </p:cNvPr>
              <p:cNvSpPr/>
              <p:nvPr/>
            </p:nvSpPr>
            <p:spPr>
              <a:xfrm>
                <a:off x="4820665" y="2795352"/>
                <a:ext cx="554810" cy="554810"/>
              </a:xfrm>
              <a:custGeom>
                <a:avLst/>
                <a:gdLst>
                  <a:gd name="connsiteX0" fmla="*/ 277405 w 554810"/>
                  <a:gd name="connsiteY0" fmla="*/ 0 h 554810"/>
                  <a:gd name="connsiteX1" fmla="*/ 0 w 554810"/>
                  <a:gd name="connsiteY1" fmla="*/ 277405 h 554810"/>
                  <a:gd name="connsiteX2" fmla="*/ 277405 w 554810"/>
                  <a:gd name="connsiteY2" fmla="*/ 554811 h 554810"/>
                  <a:gd name="connsiteX3" fmla="*/ 554811 w 554810"/>
                  <a:gd name="connsiteY3" fmla="*/ 277405 h 554810"/>
                  <a:gd name="connsiteX4" fmla="*/ 554811 w 554810"/>
                  <a:gd name="connsiteY4" fmla="*/ 277376 h 554810"/>
                  <a:gd name="connsiteX5" fmla="*/ 277624 w 554810"/>
                  <a:gd name="connsiteY5" fmla="*/ 0 h 554810"/>
                  <a:gd name="connsiteX6" fmla="*/ 277405 w 554810"/>
                  <a:gd name="connsiteY6" fmla="*/ 0 h 554810"/>
                  <a:gd name="connsiteX7" fmla="*/ 307835 w 554810"/>
                  <a:gd name="connsiteY7" fmla="*/ 395156 h 554810"/>
                  <a:gd name="connsiteX8" fmla="*/ 265638 w 554810"/>
                  <a:gd name="connsiteY8" fmla="*/ 395156 h 554810"/>
                  <a:gd name="connsiteX9" fmla="*/ 265638 w 554810"/>
                  <a:gd name="connsiteY9" fmla="*/ 193626 h 554810"/>
                  <a:gd name="connsiteX10" fmla="*/ 254353 w 554810"/>
                  <a:gd name="connsiteY10" fmla="*/ 200660 h 554810"/>
                  <a:gd name="connsiteX11" fmla="*/ 242112 w 554810"/>
                  <a:gd name="connsiteY11" fmla="*/ 206723 h 554810"/>
                  <a:gd name="connsiteX12" fmla="*/ 227803 w 554810"/>
                  <a:gd name="connsiteY12" fmla="*/ 211697 h 554810"/>
                  <a:gd name="connsiteX13" fmla="*/ 211310 w 554810"/>
                  <a:gd name="connsiteY13" fmla="*/ 216182 h 554810"/>
                  <a:gd name="connsiteX14" fmla="*/ 211310 w 554810"/>
                  <a:gd name="connsiteY14" fmla="*/ 182473 h 554810"/>
                  <a:gd name="connsiteX15" fmla="*/ 222339 w 554810"/>
                  <a:gd name="connsiteY15" fmla="*/ 179077 h 554810"/>
                  <a:gd name="connsiteX16" fmla="*/ 232171 w 554810"/>
                  <a:gd name="connsiteY16" fmla="*/ 175680 h 554810"/>
                  <a:gd name="connsiteX17" fmla="*/ 241871 w 554810"/>
                  <a:gd name="connsiteY17" fmla="*/ 171677 h 554810"/>
                  <a:gd name="connsiteX18" fmla="*/ 251570 w 554810"/>
                  <a:gd name="connsiteY18" fmla="*/ 167675 h 554810"/>
                  <a:gd name="connsiteX19" fmla="*/ 260898 w 554810"/>
                  <a:gd name="connsiteY19" fmla="*/ 162825 h 554810"/>
                  <a:gd name="connsiteX20" fmla="*/ 270247 w 554810"/>
                  <a:gd name="connsiteY20" fmla="*/ 157712 h 554810"/>
                  <a:gd name="connsiteX21" fmla="*/ 280305 w 554810"/>
                  <a:gd name="connsiteY21" fmla="*/ 151869 h 554810"/>
                  <a:gd name="connsiteX22" fmla="*/ 290378 w 554810"/>
                  <a:gd name="connsiteY22" fmla="*/ 146025 h 554810"/>
                  <a:gd name="connsiteX23" fmla="*/ 307835 w 554810"/>
                  <a:gd name="connsiteY23" fmla="*/ 146025 h 554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54810" h="554810">
                    <a:moveTo>
                      <a:pt x="277405" y="0"/>
                    </a:moveTo>
                    <a:cubicBezTo>
                      <a:pt x="124199" y="0"/>
                      <a:pt x="0" y="124199"/>
                      <a:pt x="0" y="277405"/>
                    </a:cubicBezTo>
                    <a:cubicBezTo>
                      <a:pt x="0" y="430612"/>
                      <a:pt x="124199" y="554811"/>
                      <a:pt x="277405" y="554811"/>
                    </a:cubicBezTo>
                    <a:cubicBezTo>
                      <a:pt x="430612" y="554811"/>
                      <a:pt x="554811" y="430612"/>
                      <a:pt x="554811" y="277405"/>
                    </a:cubicBezTo>
                    <a:cubicBezTo>
                      <a:pt x="554811" y="277396"/>
                      <a:pt x="554811" y="277386"/>
                      <a:pt x="554811" y="277376"/>
                    </a:cubicBezTo>
                    <a:cubicBezTo>
                      <a:pt x="554863" y="124238"/>
                      <a:pt x="430762" y="53"/>
                      <a:pt x="277624" y="0"/>
                    </a:cubicBezTo>
                    <a:cubicBezTo>
                      <a:pt x="277551" y="0"/>
                      <a:pt x="277478" y="0"/>
                      <a:pt x="277405" y="0"/>
                    </a:cubicBezTo>
                    <a:close/>
                    <a:moveTo>
                      <a:pt x="307835" y="395156"/>
                    </a:moveTo>
                    <a:lnTo>
                      <a:pt x="265638" y="395156"/>
                    </a:lnTo>
                    <a:lnTo>
                      <a:pt x="265638" y="193626"/>
                    </a:lnTo>
                    <a:cubicBezTo>
                      <a:pt x="262074" y="196061"/>
                      <a:pt x="258312" y="198406"/>
                      <a:pt x="254353" y="200660"/>
                    </a:cubicBezTo>
                    <a:cubicBezTo>
                      <a:pt x="250397" y="202923"/>
                      <a:pt x="246309" y="204947"/>
                      <a:pt x="242112" y="206723"/>
                    </a:cubicBezTo>
                    <a:cubicBezTo>
                      <a:pt x="237573" y="208505"/>
                      <a:pt x="232804" y="210163"/>
                      <a:pt x="227803" y="211697"/>
                    </a:cubicBezTo>
                    <a:cubicBezTo>
                      <a:pt x="222802" y="213231"/>
                      <a:pt x="217304" y="214726"/>
                      <a:pt x="211310" y="216182"/>
                    </a:cubicBezTo>
                    <a:lnTo>
                      <a:pt x="211310" y="182473"/>
                    </a:lnTo>
                    <a:cubicBezTo>
                      <a:pt x="215351" y="181339"/>
                      <a:pt x="219028" y="180207"/>
                      <a:pt x="222339" y="179077"/>
                    </a:cubicBezTo>
                    <a:cubicBezTo>
                      <a:pt x="225650" y="177947"/>
                      <a:pt x="228928" y="176814"/>
                      <a:pt x="232171" y="175680"/>
                    </a:cubicBezTo>
                    <a:cubicBezTo>
                      <a:pt x="235392" y="174387"/>
                      <a:pt x="238635" y="173058"/>
                      <a:pt x="241871" y="171677"/>
                    </a:cubicBezTo>
                    <a:cubicBezTo>
                      <a:pt x="245106" y="170297"/>
                      <a:pt x="248335" y="168975"/>
                      <a:pt x="251570" y="167675"/>
                    </a:cubicBezTo>
                    <a:cubicBezTo>
                      <a:pt x="254638" y="166058"/>
                      <a:pt x="257748" y="164441"/>
                      <a:pt x="260898" y="162825"/>
                    </a:cubicBezTo>
                    <a:cubicBezTo>
                      <a:pt x="264048" y="161208"/>
                      <a:pt x="267165" y="159504"/>
                      <a:pt x="270247" y="157712"/>
                    </a:cubicBezTo>
                    <a:cubicBezTo>
                      <a:pt x="273656" y="155939"/>
                      <a:pt x="277009" y="153992"/>
                      <a:pt x="280305" y="151869"/>
                    </a:cubicBezTo>
                    <a:cubicBezTo>
                      <a:pt x="283601" y="149745"/>
                      <a:pt x="286959" y="147798"/>
                      <a:pt x="290378" y="146025"/>
                    </a:cubicBezTo>
                    <a:lnTo>
                      <a:pt x="307835" y="146025"/>
                    </a:lnTo>
                    <a:close/>
                  </a:path>
                </a:pathLst>
              </a:custGeom>
              <a:solidFill>
                <a:schemeClr val="tx2"/>
              </a:solidFill>
              <a:ln w="5854" cap="flat">
                <a:noFill/>
                <a:prstDash val="solid"/>
                <a:miter/>
              </a:ln>
            </p:spPr>
            <p:txBody>
              <a:bodyPr rtlCol="0" anchor="ctr"/>
              <a:lstStyle/>
              <a:p>
                <a:endParaRPr lang="en-US" dirty="0"/>
              </a:p>
            </p:txBody>
          </p:sp>
        </p:grpSp>
        <p:grpSp>
          <p:nvGrpSpPr>
            <p:cNvPr id="29" name="Group 28">
              <a:extLst>
                <a:ext uri="{FF2B5EF4-FFF2-40B4-BE49-F238E27FC236}">
                  <a16:creationId xmlns:a16="http://schemas.microsoft.com/office/drawing/2014/main" id="{E628E248-9C2C-522D-4362-90DFDFBE3E61}"/>
                </a:ext>
              </a:extLst>
            </p:cNvPr>
            <p:cNvGrpSpPr/>
            <p:nvPr/>
          </p:nvGrpSpPr>
          <p:grpSpPr>
            <a:xfrm>
              <a:off x="4936095" y="6618779"/>
              <a:ext cx="450366" cy="442563"/>
              <a:chOff x="4809939" y="7421927"/>
              <a:chExt cx="554810" cy="554810"/>
            </a:xfrm>
          </p:grpSpPr>
          <p:sp>
            <p:nvSpPr>
              <p:cNvPr id="30" name="Oval 29">
                <a:extLst>
                  <a:ext uri="{FF2B5EF4-FFF2-40B4-BE49-F238E27FC236}">
                    <a16:creationId xmlns:a16="http://schemas.microsoft.com/office/drawing/2014/main" id="{3BAB0220-2DB7-1671-B164-D6EFF34F68DB}"/>
                  </a:ext>
                </a:extLst>
              </p:cNvPr>
              <p:cNvSpPr/>
              <p:nvPr/>
            </p:nvSpPr>
            <p:spPr>
              <a:xfrm>
                <a:off x="4868215" y="7465909"/>
                <a:ext cx="437882" cy="480331"/>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p>
            </p:txBody>
          </p:sp>
          <p:sp>
            <p:nvSpPr>
              <p:cNvPr id="77" name="Graphic 30" descr="Badge 7 with solid fill">
                <a:extLst>
                  <a:ext uri="{FF2B5EF4-FFF2-40B4-BE49-F238E27FC236}">
                    <a16:creationId xmlns:a16="http://schemas.microsoft.com/office/drawing/2014/main" id="{9D32FEAC-E8AD-C5EC-D55F-E220C14532F3}"/>
                  </a:ext>
                </a:extLst>
              </p:cNvPr>
              <p:cNvSpPr/>
              <p:nvPr/>
            </p:nvSpPr>
            <p:spPr>
              <a:xfrm>
                <a:off x="4809939" y="7421927"/>
                <a:ext cx="554810" cy="554810"/>
              </a:xfrm>
              <a:custGeom>
                <a:avLst/>
                <a:gdLst>
                  <a:gd name="connsiteX0" fmla="*/ 277405 w 554810"/>
                  <a:gd name="connsiteY0" fmla="*/ 0 h 554810"/>
                  <a:gd name="connsiteX1" fmla="*/ 0 w 554810"/>
                  <a:gd name="connsiteY1" fmla="*/ 277405 h 554810"/>
                  <a:gd name="connsiteX2" fmla="*/ 277405 w 554810"/>
                  <a:gd name="connsiteY2" fmla="*/ 554811 h 554810"/>
                  <a:gd name="connsiteX3" fmla="*/ 554811 w 554810"/>
                  <a:gd name="connsiteY3" fmla="*/ 277405 h 554810"/>
                  <a:gd name="connsiteX4" fmla="*/ 554811 w 554810"/>
                  <a:gd name="connsiteY4" fmla="*/ 277383 h 554810"/>
                  <a:gd name="connsiteX5" fmla="*/ 277617 w 554810"/>
                  <a:gd name="connsiteY5" fmla="*/ 0 h 554810"/>
                  <a:gd name="connsiteX6" fmla="*/ 277405 w 554810"/>
                  <a:gd name="connsiteY6" fmla="*/ 0 h 554810"/>
                  <a:gd name="connsiteX7" fmla="*/ 374960 w 554810"/>
                  <a:gd name="connsiteY7" fmla="*/ 176323 h 554810"/>
                  <a:gd name="connsiteX8" fmla="*/ 342946 w 554810"/>
                  <a:gd name="connsiteY8" fmla="*/ 232711 h 554810"/>
                  <a:gd name="connsiteX9" fmla="*/ 315190 w 554810"/>
                  <a:gd name="connsiteY9" fmla="*/ 288128 h 554810"/>
                  <a:gd name="connsiteX10" fmla="*/ 293489 w 554810"/>
                  <a:gd name="connsiteY10" fmla="*/ 343545 h 554810"/>
                  <a:gd name="connsiteX11" fmla="*/ 279180 w 554810"/>
                  <a:gd name="connsiteY11" fmla="*/ 399685 h 554810"/>
                  <a:gd name="connsiteX12" fmla="*/ 238175 w 554810"/>
                  <a:gd name="connsiteY12" fmla="*/ 399685 h 554810"/>
                  <a:gd name="connsiteX13" fmla="*/ 251629 w 554810"/>
                  <a:gd name="connsiteY13" fmla="*/ 344633 h 554810"/>
                  <a:gd name="connsiteX14" fmla="*/ 272972 w 554810"/>
                  <a:gd name="connsiteY14" fmla="*/ 291159 h 554810"/>
                  <a:gd name="connsiteX15" fmla="*/ 299888 w 554810"/>
                  <a:gd name="connsiteY15" fmla="*/ 238043 h 554810"/>
                  <a:gd name="connsiteX16" fmla="*/ 330090 w 554810"/>
                  <a:gd name="connsiteY16" fmla="*/ 184328 h 554810"/>
                  <a:gd name="connsiteX17" fmla="*/ 196701 w 554810"/>
                  <a:gd name="connsiteY17" fmla="*/ 184328 h 554810"/>
                  <a:gd name="connsiteX18" fmla="*/ 196701 w 554810"/>
                  <a:gd name="connsiteY18" fmla="*/ 150619 h 554810"/>
                  <a:gd name="connsiteX19" fmla="*/ 374960 w 554810"/>
                  <a:gd name="connsiteY19" fmla="*/ 150619 h 554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554810" h="554810">
                    <a:moveTo>
                      <a:pt x="277405" y="0"/>
                    </a:moveTo>
                    <a:cubicBezTo>
                      <a:pt x="124199" y="0"/>
                      <a:pt x="0" y="124199"/>
                      <a:pt x="0" y="277405"/>
                    </a:cubicBezTo>
                    <a:cubicBezTo>
                      <a:pt x="0" y="430612"/>
                      <a:pt x="124199" y="554811"/>
                      <a:pt x="277405" y="554811"/>
                    </a:cubicBezTo>
                    <a:cubicBezTo>
                      <a:pt x="430612" y="554811"/>
                      <a:pt x="554811" y="430612"/>
                      <a:pt x="554811" y="277405"/>
                    </a:cubicBezTo>
                    <a:cubicBezTo>
                      <a:pt x="554811" y="277398"/>
                      <a:pt x="554811" y="277391"/>
                      <a:pt x="554811" y="277383"/>
                    </a:cubicBezTo>
                    <a:cubicBezTo>
                      <a:pt x="554863" y="124241"/>
                      <a:pt x="430760" y="53"/>
                      <a:pt x="277617" y="0"/>
                    </a:cubicBezTo>
                    <a:cubicBezTo>
                      <a:pt x="277546" y="0"/>
                      <a:pt x="277476" y="0"/>
                      <a:pt x="277405" y="0"/>
                    </a:cubicBezTo>
                    <a:close/>
                    <a:moveTo>
                      <a:pt x="374960" y="176323"/>
                    </a:moveTo>
                    <a:cubicBezTo>
                      <a:pt x="363799" y="195401"/>
                      <a:pt x="353128" y="214197"/>
                      <a:pt x="342946" y="232711"/>
                    </a:cubicBezTo>
                    <a:cubicBezTo>
                      <a:pt x="332764" y="251225"/>
                      <a:pt x="323512" y="269697"/>
                      <a:pt x="315190" y="288128"/>
                    </a:cubicBezTo>
                    <a:cubicBezTo>
                      <a:pt x="306997" y="306210"/>
                      <a:pt x="299754" y="324708"/>
                      <a:pt x="293489" y="343545"/>
                    </a:cubicBezTo>
                    <a:cubicBezTo>
                      <a:pt x="287387" y="361893"/>
                      <a:pt x="282605" y="380654"/>
                      <a:pt x="279180" y="399685"/>
                    </a:cubicBezTo>
                    <a:lnTo>
                      <a:pt x="238175" y="399685"/>
                    </a:lnTo>
                    <a:cubicBezTo>
                      <a:pt x="241073" y="380982"/>
                      <a:pt x="245574" y="362564"/>
                      <a:pt x="251629" y="344633"/>
                    </a:cubicBezTo>
                    <a:cubicBezTo>
                      <a:pt x="257792" y="326443"/>
                      <a:pt x="264917" y="308593"/>
                      <a:pt x="272972" y="291159"/>
                    </a:cubicBezTo>
                    <a:cubicBezTo>
                      <a:pt x="281128" y="273454"/>
                      <a:pt x="290100" y="255748"/>
                      <a:pt x="299888" y="238043"/>
                    </a:cubicBezTo>
                    <a:cubicBezTo>
                      <a:pt x="309675" y="220338"/>
                      <a:pt x="319743" y="202433"/>
                      <a:pt x="330090" y="184328"/>
                    </a:cubicBezTo>
                    <a:lnTo>
                      <a:pt x="196701" y="184328"/>
                    </a:lnTo>
                    <a:lnTo>
                      <a:pt x="196701" y="150619"/>
                    </a:lnTo>
                    <a:lnTo>
                      <a:pt x="374960" y="150619"/>
                    </a:lnTo>
                    <a:close/>
                  </a:path>
                </a:pathLst>
              </a:custGeom>
              <a:solidFill>
                <a:schemeClr val="tx2"/>
              </a:solidFill>
              <a:ln w="5854" cap="flat">
                <a:noFill/>
                <a:prstDash val="solid"/>
                <a:miter/>
              </a:ln>
            </p:spPr>
            <p:txBody>
              <a:bodyPr rtlCol="0" anchor="ctr"/>
              <a:lstStyle/>
              <a:p>
                <a:endParaRPr lang="en-US"/>
              </a:p>
            </p:txBody>
          </p:sp>
        </p:grpSp>
        <p:sp>
          <p:nvSpPr>
            <p:cNvPr id="32" name="Text Placeholder 1">
              <a:extLst>
                <a:ext uri="{FF2B5EF4-FFF2-40B4-BE49-F238E27FC236}">
                  <a16:creationId xmlns:a16="http://schemas.microsoft.com/office/drawing/2014/main" id="{A12CCC37-104E-8267-6B03-3784AC89FA2C}"/>
                </a:ext>
              </a:extLst>
            </p:cNvPr>
            <p:cNvSpPr txBox="1">
              <a:spLocks/>
            </p:cNvSpPr>
            <p:nvPr/>
          </p:nvSpPr>
          <p:spPr>
            <a:xfrm>
              <a:off x="5700292" y="990914"/>
              <a:ext cx="1330083" cy="268336"/>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en-US" sz="1600" b="1" dirty="0">
                  <a:solidFill>
                    <a:schemeClr val="bg1"/>
                  </a:solidFill>
                  <a:latin typeface="Calibri" panose="020F0502020204030204" pitchFamily="34" charset="0"/>
                  <a:cs typeface="Calibri" panose="020F0502020204030204" pitchFamily="34" charset="0"/>
                </a:rPr>
                <a:t>QUICK TIPS</a:t>
              </a:r>
            </a:p>
          </p:txBody>
        </p:sp>
        <p:sp>
          <p:nvSpPr>
            <p:cNvPr id="33" name="TextBox 32">
              <a:extLst>
                <a:ext uri="{FF2B5EF4-FFF2-40B4-BE49-F238E27FC236}">
                  <a16:creationId xmlns:a16="http://schemas.microsoft.com/office/drawing/2014/main" id="{E7E440C0-0AD9-5690-493F-8C8747043B52}"/>
                </a:ext>
              </a:extLst>
            </p:cNvPr>
            <p:cNvSpPr txBox="1"/>
            <p:nvPr/>
          </p:nvSpPr>
          <p:spPr>
            <a:xfrm>
              <a:off x="5445649" y="1541935"/>
              <a:ext cx="2117786" cy="738664"/>
            </a:xfrm>
            <a:prstGeom prst="rect">
              <a:avLst/>
            </a:prstGeom>
            <a:noFill/>
          </p:spPr>
          <p:txBody>
            <a:bodyPr wrap="square" rtlCol="0">
              <a:spAutoFit/>
            </a:bodyPr>
            <a:lstStyle/>
            <a:p>
              <a:pPr>
                <a:spcAft>
                  <a:spcPts val="1200"/>
                </a:spcAft>
              </a:pPr>
              <a:r>
                <a:rPr lang="en-US" sz="1400" dirty="0">
                  <a:solidFill>
                    <a:srgbClr val="0F2144"/>
                  </a:solidFill>
                  <a:latin typeface="Calibri Light" panose="020F0302020204030204" pitchFamily="34" charset="0"/>
                  <a:cs typeface="Calibri Light" panose="020F0302020204030204" pitchFamily="34" charset="0"/>
                </a:rPr>
                <a:t>Stick to your policy priorities and talking points. </a:t>
              </a:r>
            </a:p>
          </p:txBody>
        </p:sp>
        <p:sp>
          <p:nvSpPr>
            <p:cNvPr id="34" name="TextBox 33">
              <a:extLst>
                <a:ext uri="{FF2B5EF4-FFF2-40B4-BE49-F238E27FC236}">
                  <a16:creationId xmlns:a16="http://schemas.microsoft.com/office/drawing/2014/main" id="{E953D739-C58B-7826-5705-6E4ED4A19A10}"/>
                </a:ext>
              </a:extLst>
            </p:cNvPr>
            <p:cNvSpPr txBox="1"/>
            <p:nvPr/>
          </p:nvSpPr>
          <p:spPr>
            <a:xfrm>
              <a:off x="5445649" y="2467733"/>
              <a:ext cx="2174351" cy="523220"/>
            </a:xfrm>
            <a:prstGeom prst="rect">
              <a:avLst/>
            </a:prstGeom>
            <a:noFill/>
          </p:spPr>
          <p:txBody>
            <a:bodyPr wrap="square" rtlCol="0">
              <a:spAutoFit/>
            </a:bodyPr>
            <a:lstStyle/>
            <a:p>
              <a:pPr>
                <a:spcAft>
                  <a:spcPts val="1200"/>
                </a:spcAft>
              </a:pPr>
              <a:r>
                <a:rPr lang="en-US" sz="1400" dirty="0">
                  <a:solidFill>
                    <a:srgbClr val="0F2144"/>
                  </a:solidFill>
                  <a:latin typeface="Calibri Light" panose="020F0302020204030204" pitchFamily="34" charset="0"/>
                  <a:cs typeface="Calibri Light" panose="020F0302020204030204" pitchFamily="34" charset="0"/>
                </a:rPr>
                <a:t>Speak to all staffers as equals. </a:t>
              </a:r>
            </a:p>
          </p:txBody>
        </p:sp>
        <p:sp>
          <p:nvSpPr>
            <p:cNvPr id="35" name="TextBox 34">
              <a:extLst>
                <a:ext uri="{FF2B5EF4-FFF2-40B4-BE49-F238E27FC236}">
                  <a16:creationId xmlns:a16="http://schemas.microsoft.com/office/drawing/2014/main" id="{36E6E9E5-8E86-726B-13F5-D7DED68F9910}"/>
                </a:ext>
              </a:extLst>
            </p:cNvPr>
            <p:cNvSpPr txBox="1"/>
            <p:nvPr/>
          </p:nvSpPr>
          <p:spPr>
            <a:xfrm>
              <a:off x="5445649" y="3178087"/>
              <a:ext cx="1945814" cy="738664"/>
            </a:xfrm>
            <a:prstGeom prst="rect">
              <a:avLst/>
            </a:prstGeom>
            <a:noFill/>
          </p:spPr>
          <p:txBody>
            <a:bodyPr wrap="square" rtlCol="0">
              <a:spAutoFit/>
            </a:bodyPr>
            <a:lstStyle/>
            <a:p>
              <a:pPr>
                <a:spcAft>
                  <a:spcPts val="1200"/>
                </a:spcAft>
              </a:pPr>
              <a:r>
                <a:rPr lang="en-US" sz="1400" dirty="0">
                  <a:solidFill>
                    <a:srgbClr val="0F2144"/>
                  </a:solidFill>
                  <a:latin typeface="Calibri Light" panose="020F0302020204030204" pitchFamily="34" charset="0"/>
                  <a:cs typeface="Calibri Light" panose="020F0302020204030204" pitchFamily="34" charset="0"/>
                </a:rPr>
                <a:t>Have a dedicated spokesperson &amp; separate notetaker.</a:t>
              </a:r>
            </a:p>
          </p:txBody>
        </p:sp>
        <p:sp>
          <p:nvSpPr>
            <p:cNvPr id="36" name="TextBox 35">
              <a:extLst>
                <a:ext uri="{FF2B5EF4-FFF2-40B4-BE49-F238E27FC236}">
                  <a16:creationId xmlns:a16="http://schemas.microsoft.com/office/drawing/2014/main" id="{90E9C07D-4600-B015-E286-059D9DB74D5D}"/>
                </a:ext>
              </a:extLst>
            </p:cNvPr>
            <p:cNvSpPr txBox="1"/>
            <p:nvPr/>
          </p:nvSpPr>
          <p:spPr>
            <a:xfrm>
              <a:off x="5445649" y="6450391"/>
              <a:ext cx="1973846" cy="738664"/>
            </a:xfrm>
            <a:prstGeom prst="rect">
              <a:avLst/>
            </a:prstGeom>
            <a:noFill/>
          </p:spPr>
          <p:txBody>
            <a:bodyPr wrap="square" rtlCol="0">
              <a:spAutoFit/>
            </a:bodyPr>
            <a:lstStyle/>
            <a:p>
              <a:pPr>
                <a:spcAft>
                  <a:spcPts val="1200"/>
                </a:spcAft>
              </a:pPr>
              <a:r>
                <a:rPr lang="en-US" sz="1400" dirty="0">
                  <a:solidFill>
                    <a:srgbClr val="0F2144"/>
                  </a:solidFill>
                  <a:latin typeface="Calibri Light" panose="020F0302020204030204" pitchFamily="34" charset="0"/>
                  <a:cs typeface="Calibri Light" panose="020F0302020204030204" pitchFamily="34" charset="0"/>
                </a:rPr>
                <a:t>Ask to take a group photo at the end of the meeting.</a:t>
              </a:r>
            </a:p>
          </p:txBody>
        </p:sp>
        <p:sp>
          <p:nvSpPr>
            <p:cNvPr id="37" name="TextBox 36">
              <a:extLst>
                <a:ext uri="{FF2B5EF4-FFF2-40B4-BE49-F238E27FC236}">
                  <a16:creationId xmlns:a16="http://schemas.microsoft.com/office/drawing/2014/main" id="{396F2C18-7BAD-19E5-E1BA-37E093E9730B}"/>
                </a:ext>
              </a:extLst>
            </p:cNvPr>
            <p:cNvSpPr txBox="1"/>
            <p:nvPr/>
          </p:nvSpPr>
          <p:spPr>
            <a:xfrm>
              <a:off x="5445649" y="5029683"/>
              <a:ext cx="1946719" cy="523220"/>
            </a:xfrm>
            <a:prstGeom prst="rect">
              <a:avLst/>
            </a:prstGeom>
            <a:noFill/>
          </p:spPr>
          <p:txBody>
            <a:bodyPr wrap="square" rtlCol="0">
              <a:spAutoFit/>
            </a:bodyPr>
            <a:lstStyle/>
            <a:p>
              <a:pPr>
                <a:spcAft>
                  <a:spcPts val="1200"/>
                </a:spcAft>
              </a:pPr>
              <a:r>
                <a:rPr lang="en-US" sz="1400" dirty="0">
                  <a:solidFill>
                    <a:srgbClr val="0F2144"/>
                  </a:solidFill>
                  <a:latin typeface="Calibri Light" panose="020F0302020204030204" pitchFamily="34" charset="0"/>
                  <a:cs typeface="Calibri Light" panose="020F0302020204030204" pitchFamily="34" charset="0"/>
                </a:rPr>
                <a:t>Refrain from using jargon or acronyms.</a:t>
              </a:r>
            </a:p>
          </p:txBody>
        </p:sp>
        <p:sp>
          <p:nvSpPr>
            <p:cNvPr id="38" name="TextBox 37">
              <a:extLst>
                <a:ext uri="{FF2B5EF4-FFF2-40B4-BE49-F238E27FC236}">
                  <a16:creationId xmlns:a16="http://schemas.microsoft.com/office/drawing/2014/main" id="{A834ED9D-13D7-BCD2-1170-F9C947733683}"/>
                </a:ext>
              </a:extLst>
            </p:cNvPr>
            <p:cNvSpPr txBox="1"/>
            <p:nvPr/>
          </p:nvSpPr>
          <p:spPr>
            <a:xfrm>
              <a:off x="5445649" y="5740037"/>
              <a:ext cx="1955210" cy="523220"/>
            </a:xfrm>
            <a:prstGeom prst="rect">
              <a:avLst/>
            </a:prstGeom>
            <a:noFill/>
          </p:spPr>
          <p:txBody>
            <a:bodyPr wrap="square" rtlCol="0">
              <a:spAutoFit/>
            </a:bodyPr>
            <a:lstStyle/>
            <a:p>
              <a:pPr>
                <a:spcAft>
                  <a:spcPts val="1200"/>
                </a:spcAft>
              </a:pPr>
              <a:r>
                <a:rPr lang="en-US" sz="1400" dirty="0">
                  <a:solidFill>
                    <a:srgbClr val="0F2144"/>
                  </a:solidFill>
                  <a:latin typeface="Calibri Light" panose="020F0302020204030204" pitchFamily="34" charset="0"/>
                  <a:cs typeface="Calibri Light" panose="020F0302020204030204" pitchFamily="34" charset="0"/>
                </a:rPr>
                <a:t>Avoid discussing political contributions.</a:t>
              </a:r>
            </a:p>
          </p:txBody>
        </p:sp>
        <p:sp>
          <p:nvSpPr>
            <p:cNvPr id="39" name="TextBox 38">
              <a:extLst>
                <a:ext uri="{FF2B5EF4-FFF2-40B4-BE49-F238E27FC236}">
                  <a16:creationId xmlns:a16="http://schemas.microsoft.com/office/drawing/2014/main" id="{54E44561-006D-1A27-4B99-32E42C6AF0D6}"/>
                </a:ext>
              </a:extLst>
            </p:cNvPr>
            <p:cNvSpPr txBox="1"/>
            <p:nvPr/>
          </p:nvSpPr>
          <p:spPr>
            <a:xfrm>
              <a:off x="5445649" y="7376186"/>
              <a:ext cx="2019350" cy="738664"/>
            </a:xfrm>
            <a:prstGeom prst="rect">
              <a:avLst/>
            </a:prstGeom>
            <a:noFill/>
          </p:spPr>
          <p:txBody>
            <a:bodyPr wrap="square" rtlCol="0">
              <a:spAutoFit/>
            </a:bodyPr>
            <a:lstStyle/>
            <a:p>
              <a:pPr>
                <a:spcAft>
                  <a:spcPts val="1200"/>
                </a:spcAft>
              </a:pPr>
              <a:r>
                <a:rPr lang="en-US" sz="1400" dirty="0">
                  <a:solidFill>
                    <a:srgbClr val="0F2144"/>
                  </a:solidFill>
                  <a:latin typeface="Calibri Light" panose="020F0302020204030204" pitchFamily="34" charset="0"/>
                  <a:cs typeface="Calibri Light" panose="020F0302020204030204" pitchFamily="34" charset="0"/>
                </a:rPr>
                <a:t>Report back your meeting results to ACS State Affairs Staff.</a:t>
              </a:r>
            </a:p>
          </p:txBody>
        </p:sp>
        <p:sp>
          <p:nvSpPr>
            <p:cNvPr id="40" name="TextBox 39">
              <a:extLst>
                <a:ext uri="{FF2B5EF4-FFF2-40B4-BE49-F238E27FC236}">
                  <a16:creationId xmlns:a16="http://schemas.microsoft.com/office/drawing/2014/main" id="{40BD1519-6432-A762-A23E-343BCAAE0436}"/>
                </a:ext>
              </a:extLst>
            </p:cNvPr>
            <p:cNvSpPr txBox="1"/>
            <p:nvPr/>
          </p:nvSpPr>
          <p:spPr>
            <a:xfrm>
              <a:off x="5445649" y="4103885"/>
              <a:ext cx="2117786" cy="738664"/>
            </a:xfrm>
            <a:prstGeom prst="rect">
              <a:avLst/>
            </a:prstGeom>
            <a:noFill/>
          </p:spPr>
          <p:txBody>
            <a:bodyPr wrap="square" rtlCol="0">
              <a:spAutoFit/>
            </a:bodyPr>
            <a:lstStyle/>
            <a:p>
              <a:pPr>
                <a:spcAft>
                  <a:spcPts val="1200"/>
                </a:spcAft>
              </a:pPr>
              <a:r>
                <a:rPr lang="en-US" sz="1400" dirty="0">
                  <a:solidFill>
                    <a:srgbClr val="0F2144"/>
                  </a:solidFill>
                  <a:latin typeface="Calibri Light" panose="020F0302020204030204" pitchFamily="34" charset="0"/>
                  <a:cs typeface="Calibri Light" panose="020F0302020204030204" pitchFamily="34" charset="0"/>
                </a:rPr>
                <a:t>Always focus the conversation on the impact on patients.</a:t>
              </a:r>
            </a:p>
          </p:txBody>
        </p:sp>
      </p:grpSp>
      <p:grpSp>
        <p:nvGrpSpPr>
          <p:cNvPr id="42" name="Group 41">
            <a:extLst>
              <a:ext uri="{FF2B5EF4-FFF2-40B4-BE49-F238E27FC236}">
                <a16:creationId xmlns:a16="http://schemas.microsoft.com/office/drawing/2014/main" id="{1BBD5AAD-EA56-F230-07A0-E7A075C2743B}"/>
              </a:ext>
            </a:extLst>
          </p:cNvPr>
          <p:cNvGrpSpPr/>
          <p:nvPr/>
        </p:nvGrpSpPr>
        <p:grpSpPr>
          <a:xfrm>
            <a:off x="181380" y="954077"/>
            <a:ext cx="4557143" cy="880720"/>
            <a:chOff x="176969" y="2077041"/>
            <a:chExt cx="4669193" cy="880720"/>
          </a:xfrm>
        </p:grpSpPr>
        <p:sp>
          <p:nvSpPr>
            <p:cNvPr id="43" name="TextBox 132">
              <a:extLst>
                <a:ext uri="{FF2B5EF4-FFF2-40B4-BE49-F238E27FC236}">
                  <a16:creationId xmlns:a16="http://schemas.microsoft.com/office/drawing/2014/main" id="{F7B12D61-FFE4-F259-8179-9A8515DDCE14}"/>
                </a:ext>
              </a:extLst>
            </p:cNvPr>
            <p:cNvSpPr txBox="1"/>
            <p:nvPr/>
          </p:nvSpPr>
          <p:spPr>
            <a:xfrm>
              <a:off x="180790" y="2311430"/>
              <a:ext cx="4665372" cy="64633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spcAft>
                  <a:spcPts val="1200"/>
                </a:spcAft>
              </a:pPr>
              <a:r>
                <a:rPr lang="en-US" sz="1200" dirty="0">
                  <a:solidFill>
                    <a:srgbClr val="0F2144"/>
                  </a:solidFill>
                  <a:latin typeface="Calibri Light" panose="020F0302020204030204" pitchFamily="34" charset="0"/>
                  <a:cs typeface="Calibri Light" panose="020F0302020204030204" pitchFamily="34" charset="0"/>
                </a:rPr>
                <a:t>Always plan to meet with your specific state legislators but also take the time to meet with those on committees that oversee the passage of our bills such as the health and insurance committees.</a:t>
              </a:r>
            </a:p>
          </p:txBody>
        </p:sp>
        <p:sp>
          <p:nvSpPr>
            <p:cNvPr id="44" name="TextBox 141">
              <a:extLst>
                <a:ext uri="{FF2B5EF4-FFF2-40B4-BE49-F238E27FC236}">
                  <a16:creationId xmlns:a16="http://schemas.microsoft.com/office/drawing/2014/main" id="{108178C7-6E49-0A50-FBB2-6F6D0651231B}"/>
                </a:ext>
              </a:extLst>
            </p:cNvPr>
            <p:cNvSpPr txBox="1"/>
            <p:nvPr/>
          </p:nvSpPr>
          <p:spPr>
            <a:xfrm>
              <a:off x="176969" y="2077041"/>
              <a:ext cx="3015492" cy="30777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spcAft>
                  <a:spcPts val="1200"/>
                </a:spcAft>
              </a:pPr>
              <a:r>
                <a:rPr lang="en-US" sz="1400" b="1" dirty="0">
                  <a:solidFill>
                    <a:schemeClr val="accent6"/>
                  </a:solidFill>
                  <a:latin typeface="Calibri" panose="020F0502020204030204" pitchFamily="34" charset="0"/>
                  <a:cs typeface="Calibri" panose="020F0502020204030204" pitchFamily="34" charset="0"/>
                </a:rPr>
                <a:t>DECIDE WHO TO MEET WITH </a:t>
              </a:r>
            </a:p>
          </p:txBody>
        </p:sp>
      </p:grpSp>
      <p:grpSp>
        <p:nvGrpSpPr>
          <p:cNvPr id="45" name="Group 44">
            <a:extLst>
              <a:ext uri="{FF2B5EF4-FFF2-40B4-BE49-F238E27FC236}">
                <a16:creationId xmlns:a16="http://schemas.microsoft.com/office/drawing/2014/main" id="{E56B836B-9A7D-9BE7-1508-7003E341D24A}"/>
              </a:ext>
            </a:extLst>
          </p:cNvPr>
          <p:cNvGrpSpPr/>
          <p:nvPr/>
        </p:nvGrpSpPr>
        <p:grpSpPr>
          <a:xfrm>
            <a:off x="181380" y="1990141"/>
            <a:ext cx="4565430" cy="880720"/>
            <a:chOff x="176969" y="2077041"/>
            <a:chExt cx="4669193" cy="880720"/>
          </a:xfrm>
        </p:grpSpPr>
        <p:sp>
          <p:nvSpPr>
            <p:cNvPr id="46" name="TextBox 204">
              <a:extLst>
                <a:ext uri="{FF2B5EF4-FFF2-40B4-BE49-F238E27FC236}">
                  <a16:creationId xmlns:a16="http://schemas.microsoft.com/office/drawing/2014/main" id="{4749B451-D4F4-CE8D-C36B-8827D227952E}"/>
                </a:ext>
              </a:extLst>
            </p:cNvPr>
            <p:cNvSpPr txBox="1"/>
            <p:nvPr/>
          </p:nvSpPr>
          <p:spPr>
            <a:xfrm>
              <a:off x="180790" y="2311430"/>
              <a:ext cx="4665372" cy="64633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spcAft>
                  <a:spcPts val="1200"/>
                </a:spcAft>
              </a:pPr>
              <a:r>
                <a:rPr lang="en-US" sz="1200" dirty="0">
                  <a:solidFill>
                    <a:srgbClr val="0F2144"/>
                  </a:solidFill>
                  <a:latin typeface="Calibri Light" panose="020F0302020204030204" pitchFamily="34" charset="0"/>
                  <a:cs typeface="Calibri Light" panose="020F0302020204030204" pitchFamily="34" charset="0"/>
                </a:rPr>
                <a:t>Do some research to understand the background of the state legislator you’re meeting with and if they have sponsored, supported, or opposed bills in the past related to your policy priorities.</a:t>
              </a:r>
            </a:p>
          </p:txBody>
        </p:sp>
        <p:sp>
          <p:nvSpPr>
            <p:cNvPr id="47" name="TextBox 205">
              <a:extLst>
                <a:ext uri="{FF2B5EF4-FFF2-40B4-BE49-F238E27FC236}">
                  <a16:creationId xmlns:a16="http://schemas.microsoft.com/office/drawing/2014/main" id="{D43CCA6E-C50F-01E0-AC00-3CB306143506}"/>
                </a:ext>
              </a:extLst>
            </p:cNvPr>
            <p:cNvSpPr txBox="1"/>
            <p:nvPr/>
          </p:nvSpPr>
          <p:spPr>
            <a:xfrm>
              <a:off x="176969" y="2077041"/>
              <a:ext cx="3015492" cy="30777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spcAft>
                  <a:spcPts val="1200"/>
                </a:spcAft>
              </a:pPr>
              <a:r>
                <a:rPr lang="en-US" sz="1400" b="1" dirty="0">
                  <a:solidFill>
                    <a:schemeClr val="accent6"/>
                  </a:solidFill>
                  <a:latin typeface="Calibri" panose="020F0502020204030204" pitchFamily="34" charset="0"/>
                  <a:cs typeface="Calibri" panose="020F0502020204030204" pitchFamily="34" charset="0"/>
                </a:rPr>
                <a:t>KNOW YOUR AUDIENCE </a:t>
              </a:r>
            </a:p>
          </p:txBody>
        </p:sp>
      </p:grpSp>
      <p:grpSp>
        <p:nvGrpSpPr>
          <p:cNvPr id="48" name="Group 47">
            <a:extLst>
              <a:ext uri="{FF2B5EF4-FFF2-40B4-BE49-F238E27FC236}">
                <a16:creationId xmlns:a16="http://schemas.microsoft.com/office/drawing/2014/main" id="{D493B54E-949C-B185-E563-7DD9CAD1F890}"/>
              </a:ext>
            </a:extLst>
          </p:cNvPr>
          <p:cNvGrpSpPr/>
          <p:nvPr/>
        </p:nvGrpSpPr>
        <p:grpSpPr>
          <a:xfrm>
            <a:off x="181380" y="4913667"/>
            <a:ext cx="4566113" cy="696054"/>
            <a:chOff x="176967" y="2077041"/>
            <a:chExt cx="4669195" cy="696054"/>
          </a:xfrm>
        </p:grpSpPr>
        <p:sp>
          <p:nvSpPr>
            <p:cNvPr id="49" name="TextBox 207">
              <a:extLst>
                <a:ext uri="{FF2B5EF4-FFF2-40B4-BE49-F238E27FC236}">
                  <a16:creationId xmlns:a16="http://schemas.microsoft.com/office/drawing/2014/main" id="{21FFABC1-F9E5-59BB-129A-74985B150E61}"/>
                </a:ext>
              </a:extLst>
            </p:cNvPr>
            <p:cNvSpPr txBox="1"/>
            <p:nvPr/>
          </p:nvSpPr>
          <p:spPr>
            <a:xfrm>
              <a:off x="180790" y="2311430"/>
              <a:ext cx="4665372" cy="461665"/>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spcAft>
                  <a:spcPts val="1200"/>
                </a:spcAft>
              </a:pPr>
              <a:r>
                <a:rPr lang="en-US" sz="1200" dirty="0">
                  <a:solidFill>
                    <a:srgbClr val="0F2144"/>
                  </a:solidFill>
                  <a:latin typeface="Calibri Light" panose="020F0302020204030204" pitchFamily="34" charset="0"/>
                  <a:cs typeface="Calibri Light" panose="020F0302020204030204" pitchFamily="34" charset="0"/>
                </a:rPr>
                <a:t>State legislators love to hear personal stories about how their policy issues impact your patients. Make the issues personal to them.</a:t>
              </a:r>
            </a:p>
          </p:txBody>
        </p:sp>
        <p:sp>
          <p:nvSpPr>
            <p:cNvPr id="50" name="TextBox 208">
              <a:extLst>
                <a:ext uri="{FF2B5EF4-FFF2-40B4-BE49-F238E27FC236}">
                  <a16:creationId xmlns:a16="http://schemas.microsoft.com/office/drawing/2014/main" id="{78C17A1F-C1BB-0221-9FD8-86E0C765BEDE}"/>
                </a:ext>
              </a:extLst>
            </p:cNvPr>
            <p:cNvSpPr txBox="1"/>
            <p:nvPr/>
          </p:nvSpPr>
          <p:spPr>
            <a:xfrm>
              <a:off x="176967" y="2077041"/>
              <a:ext cx="4312942" cy="30777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spcAft>
                  <a:spcPts val="1200"/>
                </a:spcAft>
              </a:pPr>
              <a:r>
                <a:rPr lang="en-US" sz="1400" b="1" dirty="0">
                  <a:solidFill>
                    <a:schemeClr val="accent6"/>
                  </a:solidFill>
                  <a:latin typeface="Calibri" panose="020F0502020204030204" pitchFamily="34" charset="0"/>
                  <a:cs typeface="Calibri" panose="020F0502020204030204" pitchFamily="34" charset="0"/>
                </a:rPr>
                <a:t>PROVIDE PERSONAL STORIES &amp; PATIENT EXAMPLES </a:t>
              </a:r>
            </a:p>
          </p:txBody>
        </p:sp>
      </p:grpSp>
      <p:grpSp>
        <p:nvGrpSpPr>
          <p:cNvPr id="51" name="Group 50">
            <a:extLst>
              <a:ext uri="{FF2B5EF4-FFF2-40B4-BE49-F238E27FC236}">
                <a16:creationId xmlns:a16="http://schemas.microsoft.com/office/drawing/2014/main" id="{0C1F9502-EF28-5B63-B624-A27068E5CCBE}"/>
              </a:ext>
            </a:extLst>
          </p:cNvPr>
          <p:cNvGrpSpPr/>
          <p:nvPr/>
        </p:nvGrpSpPr>
        <p:grpSpPr>
          <a:xfrm>
            <a:off x="181380" y="3026205"/>
            <a:ext cx="4500984" cy="880720"/>
            <a:chOff x="176969" y="2077041"/>
            <a:chExt cx="4594210" cy="880720"/>
          </a:xfrm>
        </p:grpSpPr>
        <p:sp>
          <p:nvSpPr>
            <p:cNvPr id="52" name="TextBox 210">
              <a:extLst>
                <a:ext uri="{FF2B5EF4-FFF2-40B4-BE49-F238E27FC236}">
                  <a16:creationId xmlns:a16="http://schemas.microsoft.com/office/drawing/2014/main" id="{2FDC5E00-FC49-27D2-A510-4F8F5816712F}"/>
                </a:ext>
              </a:extLst>
            </p:cNvPr>
            <p:cNvSpPr txBox="1"/>
            <p:nvPr/>
          </p:nvSpPr>
          <p:spPr>
            <a:xfrm>
              <a:off x="180790" y="2311430"/>
              <a:ext cx="4590389" cy="64633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spcAft>
                  <a:spcPts val="1200"/>
                </a:spcAft>
              </a:pPr>
              <a:r>
                <a:rPr lang="en-US" sz="1200" dirty="0">
                  <a:solidFill>
                    <a:srgbClr val="0F2144"/>
                  </a:solidFill>
                  <a:latin typeface="Calibri Light" panose="020F0302020204030204" pitchFamily="34" charset="0"/>
                  <a:cs typeface="Calibri Light" panose="020F0302020204030204" pitchFamily="34" charset="0"/>
                </a:rPr>
                <a:t>Begin each meeting by finding something personal that you have in common with the state legislator such as hobbies, sports, or the college they attended. Make sure to keep the small talk brief.</a:t>
              </a:r>
            </a:p>
          </p:txBody>
        </p:sp>
        <p:sp>
          <p:nvSpPr>
            <p:cNvPr id="53" name="TextBox 211">
              <a:extLst>
                <a:ext uri="{FF2B5EF4-FFF2-40B4-BE49-F238E27FC236}">
                  <a16:creationId xmlns:a16="http://schemas.microsoft.com/office/drawing/2014/main" id="{3D787057-8776-C577-F095-6B5B8D9CB51A}"/>
                </a:ext>
              </a:extLst>
            </p:cNvPr>
            <p:cNvSpPr txBox="1"/>
            <p:nvPr/>
          </p:nvSpPr>
          <p:spPr>
            <a:xfrm>
              <a:off x="176969" y="2077041"/>
              <a:ext cx="3015492" cy="30777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spcAft>
                  <a:spcPts val="1200"/>
                </a:spcAft>
              </a:pPr>
              <a:r>
                <a:rPr lang="en-US" sz="1400" b="1" dirty="0">
                  <a:solidFill>
                    <a:schemeClr val="accent6"/>
                  </a:solidFill>
                  <a:latin typeface="Calibri" panose="020F0502020204030204" pitchFamily="34" charset="0"/>
                  <a:cs typeface="Calibri" panose="020F0502020204030204" pitchFamily="34" charset="0"/>
                </a:rPr>
                <a:t>FIND COMMON GROUND </a:t>
              </a:r>
            </a:p>
          </p:txBody>
        </p:sp>
      </p:grpSp>
      <p:grpSp>
        <p:nvGrpSpPr>
          <p:cNvPr id="54" name="Group 53">
            <a:extLst>
              <a:ext uri="{FF2B5EF4-FFF2-40B4-BE49-F238E27FC236}">
                <a16:creationId xmlns:a16="http://schemas.microsoft.com/office/drawing/2014/main" id="{11E0A533-FD8A-3E56-43C0-EEAB0DE69890}"/>
              </a:ext>
            </a:extLst>
          </p:cNvPr>
          <p:cNvGrpSpPr/>
          <p:nvPr/>
        </p:nvGrpSpPr>
        <p:grpSpPr>
          <a:xfrm>
            <a:off x="181380" y="4062269"/>
            <a:ext cx="4546354" cy="696054"/>
            <a:chOff x="176969" y="2077041"/>
            <a:chExt cx="4650288" cy="696054"/>
          </a:xfrm>
        </p:grpSpPr>
        <p:sp>
          <p:nvSpPr>
            <p:cNvPr id="55" name="TextBox 213">
              <a:extLst>
                <a:ext uri="{FF2B5EF4-FFF2-40B4-BE49-F238E27FC236}">
                  <a16:creationId xmlns:a16="http://schemas.microsoft.com/office/drawing/2014/main" id="{1EDC3777-6D02-8866-D8F7-74264B681CE4}"/>
                </a:ext>
              </a:extLst>
            </p:cNvPr>
            <p:cNvSpPr txBox="1"/>
            <p:nvPr/>
          </p:nvSpPr>
          <p:spPr>
            <a:xfrm>
              <a:off x="180790" y="2311430"/>
              <a:ext cx="4646467" cy="461665"/>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spcAft>
                  <a:spcPts val="1200"/>
                </a:spcAft>
              </a:pPr>
              <a:r>
                <a:rPr lang="en-US" sz="1200" dirty="0">
                  <a:solidFill>
                    <a:srgbClr val="0F2144"/>
                  </a:solidFill>
                  <a:latin typeface="Calibri Light" panose="020F0302020204030204" pitchFamily="34" charset="0"/>
                  <a:cs typeface="Calibri Light" panose="020F0302020204030204" pitchFamily="34" charset="0"/>
                </a:rPr>
                <a:t>Share the goal of the discussion at the beginning of the meeting and briefly state the list of policy priorities you wish to discuss.</a:t>
              </a:r>
            </a:p>
          </p:txBody>
        </p:sp>
        <p:sp>
          <p:nvSpPr>
            <p:cNvPr id="56" name="TextBox 214">
              <a:extLst>
                <a:ext uri="{FF2B5EF4-FFF2-40B4-BE49-F238E27FC236}">
                  <a16:creationId xmlns:a16="http://schemas.microsoft.com/office/drawing/2014/main" id="{ED066CDA-5A8E-2D95-A5D2-4AB712999124}"/>
                </a:ext>
              </a:extLst>
            </p:cNvPr>
            <p:cNvSpPr txBox="1"/>
            <p:nvPr/>
          </p:nvSpPr>
          <p:spPr>
            <a:xfrm>
              <a:off x="176969" y="2077041"/>
              <a:ext cx="3015492" cy="30777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spcAft>
                  <a:spcPts val="1200"/>
                </a:spcAft>
              </a:pPr>
              <a:r>
                <a:rPr lang="en-US" sz="1400" b="1" dirty="0">
                  <a:solidFill>
                    <a:schemeClr val="accent6"/>
                  </a:solidFill>
                  <a:latin typeface="Calibri" panose="020F0502020204030204" pitchFamily="34" charset="0"/>
                  <a:cs typeface="Calibri" panose="020F0502020204030204" pitchFamily="34" charset="0"/>
                </a:rPr>
                <a:t>STATE THE REASON FOR YOUR VISIT </a:t>
              </a:r>
            </a:p>
          </p:txBody>
        </p:sp>
      </p:grpSp>
      <p:grpSp>
        <p:nvGrpSpPr>
          <p:cNvPr id="57" name="Group 56">
            <a:extLst>
              <a:ext uri="{FF2B5EF4-FFF2-40B4-BE49-F238E27FC236}">
                <a16:creationId xmlns:a16="http://schemas.microsoft.com/office/drawing/2014/main" id="{CEA05833-C8B9-6B59-5387-9403F26D2576}"/>
              </a:ext>
            </a:extLst>
          </p:cNvPr>
          <p:cNvGrpSpPr/>
          <p:nvPr/>
        </p:nvGrpSpPr>
        <p:grpSpPr>
          <a:xfrm>
            <a:off x="181380" y="5765065"/>
            <a:ext cx="4562374" cy="696054"/>
            <a:chOff x="176969" y="2077041"/>
            <a:chExt cx="4669193" cy="696054"/>
          </a:xfrm>
        </p:grpSpPr>
        <p:sp>
          <p:nvSpPr>
            <p:cNvPr id="58" name="TextBox 216">
              <a:extLst>
                <a:ext uri="{FF2B5EF4-FFF2-40B4-BE49-F238E27FC236}">
                  <a16:creationId xmlns:a16="http://schemas.microsoft.com/office/drawing/2014/main" id="{51641DC5-8972-627C-D805-E49471033E5E}"/>
                </a:ext>
              </a:extLst>
            </p:cNvPr>
            <p:cNvSpPr txBox="1"/>
            <p:nvPr/>
          </p:nvSpPr>
          <p:spPr>
            <a:xfrm>
              <a:off x="180790" y="2311430"/>
              <a:ext cx="4665372" cy="461665"/>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spcAft>
                  <a:spcPts val="1200"/>
                </a:spcAft>
              </a:pPr>
              <a:r>
                <a:rPr lang="en-US" sz="1200" dirty="0">
                  <a:solidFill>
                    <a:srgbClr val="0F2144"/>
                  </a:solidFill>
                  <a:latin typeface="Calibri Light" panose="020F0302020204030204" pitchFamily="34" charset="0"/>
                  <a:cs typeface="Calibri Light" panose="020F0302020204030204" pitchFamily="34" charset="0"/>
                </a:rPr>
                <a:t>Focus on educating, without being condescending, the state legislator and their staff on your policy priorities but do so by creating a dialogue. </a:t>
              </a:r>
            </a:p>
          </p:txBody>
        </p:sp>
        <p:sp>
          <p:nvSpPr>
            <p:cNvPr id="59" name="TextBox 217">
              <a:extLst>
                <a:ext uri="{FF2B5EF4-FFF2-40B4-BE49-F238E27FC236}">
                  <a16:creationId xmlns:a16="http://schemas.microsoft.com/office/drawing/2014/main" id="{F9031162-37D2-82D3-6A3F-B4063F0F0A9F}"/>
                </a:ext>
              </a:extLst>
            </p:cNvPr>
            <p:cNvSpPr txBox="1"/>
            <p:nvPr/>
          </p:nvSpPr>
          <p:spPr>
            <a:xfrm>
              <a:off x="176969" y="2077041"/>
              <a:ext cx="3015492" cy="30777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spcAft>
                  <a:spcPts val="1200"/>
                </a:spcAft>
              </a:pPr>
              <a:r>
                <a:rPr lang="en-US" sz="1400" b="1" dirty="0">
                  <a:solidFill>
                    <a:schemeClr val="accent6"/>
                  </a:solidFill>
                  <a:latin typeface="Calibri" panose="020F0502020204030204" pitchFamily="34" charset="0"/>
                  <a:cs typeface="Calibri" panose="020F0502020204030204" pitchFamily="34" charset="0"/>
                </a:rPr>
                <a:t>INVITE COMMENTS AND QUESTIONS </a:t>
              </a:r>
            </a:p>
          </p:txBody>
        </p:sp>
      </p:grpSp>
      <p:grpSp>
        <p:nvGrpSpPr>
          <p:cNvPr id="60" name="Group 59">
            <a:extLst>
              <a:ext uri="{FF2B5EF4-FFF2-40B4-BE49-F238E27FC236}">
                <a16:creationId xmlns:a16="http://schemas.microsoft.com/office/drawing/2014/main" id="{D663CF26-8731-4AAC-35DD-F53085CF13D2}"/>
              </a:ext>
            </a:extLst>
          </p:cNvPr>
          <p:cNvGrpSpPr/>
          <p:nvPr/>
        </p:nvGrpSpPr>
        <p:grpSpPr>
          <a:xfrm>
            <a:off x="181380" y="6616463"/>
            <a:ext cx="4585969" cy="880720"/>
            <a:chOff x="176969" y="2077041"/>
            <a:chExt cx="4669193" cy="880720"/>
          </a:xfrm>
        </p:grpSpPr>
        <p:sp>
          <p:nvSpPr>
            <p:cNvPr id="61" name="TextBox 219">
              <a:extLst>
                <a:ext uri="{FF2B5EF4-FFF2-40B4-BE49-F238E27FC236}">
                  <a16:creationId xmlns:a16="http://schemas.microsoft.com/office/drawing/2014/main" id="{73A9491B-80FB-C57A-180D-5DDB981D0B7B}"/>
                </a:ext>
              </a:extLst>
            </p:cNvPr>
            <p:cNvSpPr txBox="1"/>
            <p:nvPr/>
          </p:nvSpPr>
          <p:spPr>
            <a:xfrm>
              <a:off x="180790" y="2311430"/>
              <a:ext cx="4665372" cy="64633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spcAft>
                  <a:spcPts val="1200"/>
                </a:spcAft>
              </a:pPr>
              <a:r>
                <a:rPr lang="en-US" sz="1200" dirty="0">
                  <a:solidFill>
                    <a:srgbClr val="0F2144"/>
                  </a:solidFill>
                  <a:latin typeface="Calibri Light" panose="020F0302020204030204" pitchFamily="34" charset="0"/>
                  <a:cs typeface="Calibri Light" panose="020F0302020204030204" pitchFamily="34" charset="0"/>
                </a:rPr>
                <a:t>Ask them to support or oppose your bill. If they decline, ask for feedback and encourage them to think on it and let them know you’ll stay connected.</a:t>
              </a:r>
            </a:p>
          </p:txBody>
        </p:sp>
        <p:sp>
          <p:nvSpPr>
            <p:cNvPr id="62" name="TextBox 220">
              <a:extLst>
                <a:ext uri="{FF2B5EF4-FFF2-40B4-BE49-F238E27FC236}">
                  <a16:creationId xmlns:a16="http://schemas.microsoft.com/office/drawing/2014/main" id="{0016B065-507B-977B-FFDC-52DB939B4CE6}"/>
                </a:ext>
              </a:extLst>
            </p:cNvPr>
            <p:cNvSpPr txBox="1"/>
            <p:nvPr/>
          </p:nvSpPr>
          <p:spPr>
            <a:xfrm>
              <a:off x="176969" y="2077041"/>
              <a:ext cx="3015492" cy="30777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spcAft>
                  <a:spcPts val="1200"/>
                </a:spcAft>
              </a:pPr>
              <a:r>
                <a:rPr lang="en-US" sz="1400" b="1" dirty="0">
                  <a:solidFill>
                    <a:schemeClr val="accent6"/>
                  </a:solidFill>
                  <a:latin typeface="Calibri" panose="020F0502020204030204" pitchFamily="34" charset="0"/>
                  <a:cs typeface="Calibri" panose="020F0502020204030204" pitchFamily="34" charset="0"/>
                </a:rPr>
                <a:t>ASK FOR A COMMITMENT </a:t>
              </a:r>
            </a:p>
          </p:txBody>
        </p:sp>
      </p:grpSp>
      <p:grpSp>
        <p:nvGrpSpPr>
          <p:cNvPr id="63" name="Group 62">
            <a:extLst>
              <a:ext uri="{FF2B5EF4-FFF2-40B4-BE49-F238E27FC236}">
                <a16:creationId xmlns:a16="http://schemas.microsoft.com/office/drawing/2014/main" id="{04FE82B9-CE09-12DA-B6D2-56FB2157B503}"/>
              </a:ext>
            </a:extLst>
          </p:cNvPr>
          <p:cNvGrpSpPr/>
          <p:nvPr/>
        </p:nvGrpSpPr>
        <p:grpSpPr>
          <a:xfrm>
            <a:off x="181380" y="7652530"/>
            <a:ext cx="4566401" cy="696054"/>
            <a:chOff x="176969" y="2077041"/>
            <a:chExt cx="4669193" cy="696054"/>
          </a:xfrm>
        </p:grpSpPr>
        <p:sp>
          <p:nvSpPr>
            <p:cNvPr id="64" name="TextBox 222">
              <a:extLst>
                <a:ext uri="{FF2B5EF4-FFF2-40B4-BE49-F238E27FC236}">
                  <a16:creationId xmlns:a16="http://schemas.microsoft.com/office/drawing/2014/main" id="{E9F48505-7A5C-8D89-34E4-FB607A06D6DA}"/>
                </a:ext>
              </a:extLst>
            </p:cNvPr>
            <p:cNvSpPr txBox="1"/>
            <p:nvPr/>
          </p:nvSpPr>
          <p:spPr>
            <a:xfrm>
              <a:off x="180790" y="2311430"/>
              <a:ext cx="4665372" cy="461665"/>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spcAft>
                  <a:spcPts val="1200"/>
                </a:spcAft>
              </a:pPr>
              <a:r>
                <a:rPr lang="en-US" sz="1200" dirty="0">
                  <a:solidFill>
                    <a:srgbClr val="0F2144"/>
                  </a:solidFill>
                  <a:latin typeface="Calibri Light" panose="020F0302020204030204" pitchFamily="34" charset="0"/>
                  <a:cs typeface="Calibri Light" panose="020F0302020204030204" pitchFamily="34" charset="0"/>
                </a:rPr>
                <a:t>Send a follow-up email within 24 hours of your meeting thanking them for the visit and send any additional resources if requested.</a:t>
              </a:r>
            </a:p>
          </p:txBody>
        </p:sp>
        <p:sp>
          <p:nvSpPr>
            <p:cNvPr id="65" name="TextBox 223">
              <a:extLst>
                <a:ext uri="{FF2B5EF4-FFF2-40B4-BE49-F238E27FC236}">
                  <a16:creationId xmlns:a16="http://schemas.microsoft.com/office/drawing/2014/main" id="{867D8047-67CE-9DA9-FDD4-D259CFDFACF8}"/>
                </a:ext>
              </a:extLst>
            </p:cNvPr>
            <p:cNvSpPr txBox="1"/>
            <p:nvPr/>
          </p:nvSpPr>
          <p:spPr>
            <a:xfrm>
              <a:off x="176969" y="2077041"/>
              <a:ext cx="3015492" cy="30777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spcAft>
                  <a:spcPts val="1200"/>
                </a:spcAft>
              </a:pPr>
              <a:r>
                <a:rPr lang="en-US" sz="1400" b="1" dirty="0">
                  <a:solidFill>
                    <a:schemeClr val="accent6"/>
                  </a:solidFill>
                  <a:latin typeface="Calibri" panose="020F0502020204030204" pitchFamily="34" charset="0"/>
                  <a:cs typeface="Calibri" panose="020F0502020204030204" pitchFamily="34" charset="0"/>
                </a:rPr>
                <a:t>FOLLOW UP </a:t>
              </a:r>
            </a:p>
          </p:txBody>
        </p:sp>
      </p:grpSp>
      <p:sp>
        <p:nvSpPr>
          <p:cNvPr id="82" name="TextBox 81">
            <a:extLst>
              <a:ext uri="{FF2B5EF4-FFF2-40B4-BE49-F238E27FC236}">
                <a16:creationId xmlns:a16="http://schemas.microsoft.com/office/drawing/2014/main" id="{A0A280E0-B9D1-7F09-312A-3E401AF6373E}"/>
              </a:ext>
            </a:extLst>
          </p:cNvPr>
          <p:cNvSpPr txBox="1"/>
          <p:nvPr/>
        </p:nvSpPr>
        <p:spPr>
          <a:xfrm>
            <a:off x="300523" y="8923688"/>
            <a:ext cx="6619741" cy="261610"/>
          </a:xfrm>
          <a:prstGeom prst="rect">
            <a:avLst/>
          </a:prstGeom>
          <a:noFill/>
        </p:spPr>
        <p:txBody>
          <a:bodyPr wrap="square" rtlCol="0">
            <a:spAutoFit/>
          </a:bodyPr>
          <a:lstStyle/>
          <a:p>
            <a:r>
              <a:rPr lang="en-US" sz="1100" b="1" dirty="0"/>
              <a:t>State Affairs, Division of Advocacy and Health Policy </a:t>
            </a:r>
            <a:r>
              <a:rPr lang="en-US" sz="1100" dirty="0">
                <a:latin typeface="+mj-lt"/>
              </a:rPr>
              <a:t>| 20 F Street NW, Washington, DC 20001 | </a:t>
            </a:r>
            <a:r>
              <a:rPr lang="en-US" sz="1100" i="1" dirty="0">
                <a:latin typeface="+mj-lt"/>
              </a:rPr>
              <a:t>facs.org</a:t>
            </a:r>
          </a:p>
        </p:txBody>
      </p:sp>
    </p:spTree>
    <p:extLst>
      <p:ext uri="{BB962C8B-B14F-4D97-AF65-F5344CB8AC3E}">
        <p14:creationId xmlns:p14="http://schemas.microsoft.com/office/powerpoint/2010/main" val="2544815742"/>
      </p:ext>
    </p:extLst>
  </p:cSld>
  <p:clrMapOvr>
    <a:masterClrMapping/>
  </p:clrMapOvr>
</p:sld>
</file>

<file path=ppt/theme/theme1.xml><?xml version="1.0" encoding="utf-8"?>
<a:theme xmlns:a="http://schemas.openxmlformats.org/drawingml/2006/main" name="Cover">
  <a:themeElements>
    <a:clrScheme name="State Advocacy">
      <a:dk1>
        <a:srgbClr val="0E2044"/>
      </a:dk1>
      <a:lt1>
        <a:srgbClr val="FFFFFF"/>
      </a:lt1>
      <a:dk2>
        <a:srgbClr val="204D9C"/>
      </a:dk2>
      <a:lt2>
        <a:srgbClr val="FFFFFF"/>
      </a:lt2>
      <a:accent1>
        <a:srgbClr val="E8E9ED"/>
      </a:accent1>
      <a:accent2>
        <a:srgbClr val="8AA3B0"/>
      </a:accent2>
      <a:accent3>
        <a:srgbClr val="1A3875"/>
      </a:accent3>
      <a:accent4>
        <a:srgbClr val="ADB2D6"/>
      </a:accent4>
      <a:accent5>
        <a:srgbClr val="204E9C"/>
      </a:accent5>
      <a:accent6>
        <a:srgbClr val="B51E07"/>
      </a:accent6>
      <a:hlink>
        <a:srgbClr val="204E9C"/>
      </a:hlink>
      <a:folHlink>
        <a:srgbClr val="0F204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3_AHP_PPTTemplate_StateAdvocacy_8.5x11_v1a" id="{092406AF-FC30-254D-A399-FD86EEBDC247}" vid="{5ECC8FA4-2D6A-CC4A-B820-9D41A509839F}"/>
    </a:ext>
  </a:extLst>
</a:theme>
</file>

<file path=ppt/theme/theme2.xml><?xml version="1.0" encoding="utf-8"?>
<a:theme xmlns:a="http://schemas.openxmlformats.org/drawingml/2006/main" name="1_Cover">
  <a:themeElements>
    <a:clrScheme name="State Advocacy">
      <a:dk1>
        <a:srgbClr val="0E2044"/>
      </a:dk1>
      <a:lt1>
        <a:srgbClr val="FFFFFF"/>
      </a:lt1>
      <a:dk2>
        <a:srgbClr val="204D9C"/>
      </a:dk2>
      <a:lt2>
        <a:srgbClr val="FFFFFF"/>
      </a:lt2>
      <a:accent1>
        <a:srgbClr val="E8E9ED"/>
      </a:accent1>
      <a:accent2>
        <a:srgbClr val="8AA3B0"/>
      </a:accent2>
      <a:accent3>
        <a:srgbClr val="1A3875"/>
      </a:accent3>
      <a:accent4>
        <a:srgbClr val="ADB2D6"/>
      </a:accent4>
      <a:accent5>
        <a:srgbClr val="204E9C"/>
      </a:accent5>
      <a:accent6>
        <a:srgbClr val="B51E07"/>
      </a:accent6>
      <a:hlink>
        <a:srgbClr val="204E9C"/>
      </a:hlink>
      <a:folHlink>
        <a:srgbClr val="0F204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3_AHP_PPTTemplate_StateAdvocacy_8.5x11_v1a" id="{092406AF-FC30-254D-A399-FD86EEBDC247}" vid="{3601D5A0-AD58-AC45-81D6-A4CC167470E4}"/>
    </a:ext>
  </a:extLst>
</a:theme>
</file>

<file path=ppt/theme/theme3.xml><?xml version="1.0" encoding="utf-8"?>
<a:theme xmlns:a="http://schemas.openxmlformats.org/drawingml/2006/main" name="Divider">
  <a:themeElements>
    <a:clrScheme name="State Advocacy">
      <a:dk1>
        <a:srgbClr val="0E2044"/>
      </a:dk1>
      <a:lt1>
        <a:srgbClr val="FFFFFF"/>
      </a:lt1>
      <a:dk2>
        <a:srgbClr val="204D9C"/>
      </a:dk2>
      <a:lt2>
        <a:srgbClr val="FFFFFF"/>
      </a:lt2>
      <a:accent1>
        <a:srgbClr val="E8E9ED"/>
      </a:accent1>
      <a:accent2>
        <a:srgbClr val="8AA3B0"/>
      </a:accent2>
      <a:accent3>
        <a:srgbClr val="1A3875"/>
      </a:accent3>
      <a:accent4>
        <a:srgbClr val="ADB2D6"/>
      </a:accent4>
      <a:accent5>
        <a:srgbClr val="204E9C"/>
      </a:accent5>
      <a:accent6>
        <a:srgbClr val="B51E07"/>
      </a:accent6>
      <a:hlink>
        <a:srgbClr val="204E9C"/>
      </a:hlink>
      <a:folHlink>
        <a:srgbClr val="0F204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3_AHP_PPTTemplate_StateAdvocacy_8.5x11_v1a" id="{092406AF-FC30-254D-A399-FD86EEBDC247}" vid="{9EAF58D1-05E4-D54B-8016-6B6898C22669}"/>
    </a:ext>
  </a:extLst>
</a:theme>
</file>

<file path=ppt/theme/theme4.xml><?xml version="1.0" encoding="utf-8"?>
<a:theme xmlns:a="http://schemas.openxmlformats.org/drawingml/2006/main" name="2_Custom Design">
  <a:themeElements>
    <a:clrScheme name="State Advocacy">
      <a:dk1>
        <a:srgbClr val="0E2044"/>
      </a:dk1>
      <a:lt1>
        <a:srgbClr val="FFFFFF"/>
      </a:lt1>
      <a:dk2>
        <a:srgbClr val="204D9C"/>
      </a:dk2>
      <a:lt2>
        <a:srgbClr val="FFFFFF"/>
      </a:lt2>
      <a:accent1>
        <a:srgbClr val="E8E9ED"/>
      </a:accent1>
      <a:accent2>
        <a:srgbClr val="8AA3B0"/>
      </a:accent2>
      <a:accent3>
        <a:srgbClr val="1A3875"/>
      </a:accent3>
      <a:accent4>
        <a:srgbClr val="ADB2D6"/>
      </a:accent4>
      <a:accent5>
        <a:srgbClr val="204E9C"/>
      </a:accent5>
      <a:accent6>
        <a:srgbClr val="B51E07"/>
      </a:accent6>
      <a:hlink>
        <a:srgbClr val="204E9C"/>
      </a:hlink>
      <a:folHlink>
        <a:srgbClr val="0F204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3_AHP_PPTTemplate_StateAdvocacy_8.5x11_v1a" id="{092406AF-FC30-254D-A399-FD86EEBDC247}" vid="{09640D74-C295-AD4A-B0BA-56514F515420}"/>
    </a:ext>
  </a:extLst>
</a:theme>
</file>

<file path=ppt/theme/theme5.xml><?xml version="1.0" encoding="utf-8"?>
<a:theme xmlns:a="http://schemas.openxmlformats.org/drawingml/2006/main" name="3_Custom Design">
  <a:themeElements>
    <a:clrScheme name="State Advocacy">
      <a:dk1>
        <a:srgbClr val="0E2044"/>
      </a:dk1>
      <a:lt1>
        <a:srgbClr val="FFFFFF"/>
      </a:lt1>
      <a:dk2>
        <a:srgbClr val="204D9C"/>
      </a:dk2>
      <a:lt2>
        <a:srgbClr val="FFFFFF"/>
      </a:lt2>
      <a:accent1>
        <a:srgbClr val="E8E9ED"/>
      </a:accent1>
      <a:accent2>
        <a:srgbClr val="8AA3B0"/>
      </a:accent2>
      <a:accent3>
        <a:srgbClr val="1A3875"/>
      </a:accent3>
      <a:accent4>
        <a:srgbClr val="ADB2D6"/>
      </a:accent4>
      <a:accent5>
        <a:srgbClr val="204E9C"/>
      </a:accent5>
      <a:accent6>
        <a:srgbClr val="B51E07"/>
      </a:accent6>
      <a:hlink>
        <a:srgbClr val="204E9C"/>
      </a:hlink>
      <a:folHlink>
        <a:srgbClr val="0F204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3_AHP_PPTTemplate_StateAdvocacy_8.5x11_v1a" id="{092406AF-FC30-254D-A399-FD86EEBDC247}" vid="{BBCFCB83-E4C4-4C4E-9C45-8CB35FDB27C5}"/>
    </a:ext>
  </a:extLst>
</a:theme>
</file>

<file path=ppt/theme/theme6.xml><?xml version="1.0" encoding="utf-8"?>
<a:theme xmlns:a="http://schemas.openxmlformats.org/drawingml/2006/main" name="4_Custom Design">
  <a:themeElements>
    <a:clrScheme name="State Advocacy">
      <a:dk1>
        <a:srgbClr val="0E2044"/>
      </a:dk1>
      <a:lt1>
        <a:srgbClr val="FFFFFF"/>
      </a:lt1>
      <a:dk2>
        <a:srgbClr val="204D9C"/>
      </a:dk2>
      <a:lt2>
        <a:srgbClr val="FFFFFF"/>
      </a:lt2>
      <a:accent1>
        <a:srgbClr val="E8E9ED"/>
      </a:accent1>
      <a:accent2>
        <a:srgbClr val="8AA3B0"/>
      </a:accent2>
      <a:accent3>
        <a:srgbClr val="1A3875"/>
      </a:accent3>
      <a:accent4>
        <a:srgbClr val="ADB2D6"/>
      </a:accent4>
      <a:accent5>
        <a:srgbClr val="204E9C"/>
      </a:accent5>
      <a:accent6>
        <a:srgbClr val="B51E07"/>
      </a:accent6>
      <a:hlink>
        <a:srgbClr val="204E9C"/>
      </a:hlink>
      <a:folHlink>
        <a:srgbClr val="0F204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3_AHP_PPTTemplate_StateAdvocacy_8.5x11_v1a" id="{092406AF-FC30-254D-A399-FD86EEBDC247}" vid="{92D37957-B372-594F-A9E9-79AACBFE7E77}"/>
    </a:ext>
  </a:extLst>
</a:theme>
</file>

<file path=ppt/theme/theme7.xml><?xml version="1.0" encoding="utf-8"?>
<a:theme xmlns:a="http://schemas.openxmlformats.org/drawingml/2006/main" name="4_Custom Design">
  <a:themeElements>
    <a:clrScheme name="State Advocacy">
      <a:dk1>
        <a:srgbClr val="0E2044"/>
      </a:dk1>
      <a:lt1>
        <a:srgbClr val="FFFFFF"/>
      </a:lt1>
      <a:dk2>
        <a:srgbClr val="204D9C"/>
      </a:dk2>
      <a:lt2>
        <a:srgbClr val="FFFFFF"/>
      </a:lt2>
      <a:accent1>
        <a:srgbClr val="E8E9ED"/>
      </a:accent1>
      <a:accent2>
        <a:srgbClr val="8AA3B0"/>
      </a:accent2>
      <a:accent3>
        <a:srgbClr val="1A3875"/>
      </a:accent3>
      <a:accent4>
        <a:srgbClr val="ADB2D6"/>
      </a:accent4>
      <a:accent5>
        <a:srgbClr val="204E9C"/>
      </a:accent5>
      <a:accent6>
        <a:srgbClr val="B51E07"/>
      </a:accent6>
      <a:hlink>
        <a:srgbClr val="204E9C"/>
      </a:hlink>
      <a:folHlink>
        <a:srgbClr val="0F204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3_AHP_PPTTemplate_StateAdvocacy_8.5x11_v1a" id="{092406AF-FC30-254D-A399-FD86EEBDC247}" vid="{CF368C7A-2403-1A46-A173-10F4C7402A92}"/>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Cover</Template>
  <TotalTime>89</TotalTime>
  <Words>618</Words>
  <Application>Microsoft Macintosh PowerPoint</Application>
  <PresentationFormat>Custom</PresentationFormat>
  <Paragraphs>59</Paragraphs>
  <Slides>2</Slides>
  <Notes>0</Notes>
  <HiddenSlides>0</HiddenSlides>
  <MMClips>0</MMClips>
  <ScaleCrop>false</ScaleCrop>
  <HeadingPairs>
    <vt:vector size="6" baseType="variant">
      <vt:variant>
        <vt:lpstr>Fonts Used</vt:lpstr>
      </vt:variant>
      <vt:variant>
        <vt:i4>4</vt:i4>
      </vt:variant>
      <vt:variant>
        <vt:lpstr>Theme</vt:lpstr>
      </vt:variant>
      <vt:variant>
        <vt:i4>7</vt:i4>
      </vt:variant>
      <vt:variant>
        <vt:lpstr>Slide Titles</vt:lpstr>
      </vt:variant>
      <vt:variant>
        <vt:i4>2</vt:i4>
      </vt:variant>
    </vt:vector>
  </HeadingPairs>
  <TitlesOfParts>
    <vt:vector size="13" baseType="lpstr">
      <vt:lpstr>Arial</vt:lpstr>
      <vt:lpstr>Calibri</vt:lpstr>
      <vt:lpstr>Calibri Light</vt:lpstr>
      <vt:lpstr>System Font Regular</vt:lpstr>
      <vt:lpstr>Cover</vt:lpstr>
      <vt:lpstr>1_Cover</vt:lpstr>
      <vt:lpstr>Divider</vt:lpstr>
      <vt:lpstr>2_Custom Design</vt:lpstr>
      <vt:lpstr>3_Custom Design</vt:lpstr>
      <vt:lpstr>4_Custom Design</vt:lpstr>
      <vt:lpstr>4_Custom Design</vt:lpstr>
      <vt:lpstr>Managing Successful Legislative Appointments</vt:lpstr>
      <vt:lpstr>Key Actions in a Successful Appointment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Managing Successful Legislative Appointments</dc:title>
  <dc:creator>Eliana Goldstein</dc:creator>
  <cp:lastModifiedBy>Eliana Goldstein</cp:lastModifiedBy>
  <cp:revision>1</cp:revision>
  <cp:lastPrinted>2023-08-10T21:53:47Z</cp:lastPrinted>
  <dcterms:created xsi:type="dcterms:W3CDTF">2023-09-20T20:53:33Z</dcterms:created>
  <dcterms:modified xsi:type="dcterms:W3CDTF">2023-09-20T22:23:28Z</dcterms:modified>
</cp:coreProperties>
</file>