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32" r:id="rId2"/>
    <p:sldMasterId id="2147483746" r:id="rId3"/>
    <p:sldMasterId id="2147483737" r:id="rId4"/>
  </p:sldMasterIdLst>
  <p:notesMasterIdLst>
    <p:notesMasterId r:id="rId27"/>
  </p:notesMasterIdLst>
  <p:sldIdLst>
    <p:sldId id="256" r:id="rId5"/>
    <p:sldId id="305" r:id="rId6"/>
    <p:sldId id="304" r:id="rId7"/>
    <p:sldId id="257" r:id="rId8"/>
    <p:sldId id="301" r:id="rId9"/>
    <p:sldId id="298" r:id="rId10"/>
    <p:sldId id="297" r:id="rId11"/>
    <p:sldId id="302" r:id="rId12"/>
    <p:sldId id="285" r:id="rId13"/>
    <p:sldId id="259" r:id="rId14"/>
    <p:sldId id="284" r:id="rId15"/>
    <p:sldId id="287" r:id="rId16"/>
    <p:sldId id="286" r:id="rId17"/>
    <p:sldId id="288" r:id="rId18"/>
    <p:sldId id="289" r:id="rId19"/>
    <p:sldId id="290" r:id="rId20"/>
    <p:sldId id="291" r:id="rId21"/>
    <p:sldId id="306" r:id="rId22"/>
    <p:sldId id="292" r:id="rId23"/>
    <p:sldId id="293" r:id="rId24"/>
    <p:sldId id="303" r:id="rId25"/>
    <p:sldId id="267"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091A59-436E-29D7-7DB3-30F012B8783A}" name="Claire Dooms" initials="CD" userId="S::cdooms@facs.org::95765f1b-9d21-4a68-ba60-b73a33fe2a8c" providerId="AD"/>
  <p188:author id="{54C90D8A-CCCC-0B9F-04A7-5A730B608DE5}" name="Eliana Goldstein" initials="EG" userId="S::egoldstein@facs.org::489c36f8-21d3-456b-92cf-3bb2e79b1c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1F00"/>
    <a:srgbClr val="FFFFFF"/>
    <a:srgbClr val="D6D6D6"/>
    <a:srgbClr val="F3F7F8"/>
    <a:srgbClr val="0E2246"/>
    <a:srgbClr val="FD2705"/>
    <a:srgbClr val="F3E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E5E333-5385-4E84-983A-F5FCAA8AD52F}" v="73" dt="2026-02-02T17:20:24.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93" autoAdjust="0"/>
  </p:normalViewPr>
  <p:slideViewPr>
    <p:cSldViewPr snapToGrid="0">
      <p:cViewPr varScale="1">
        <p:scale>
          <a:sx n="127" d="100"/>
          <a:sy n="127" d="100"/>
        </p:scale>
        <p:origin x="116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Dooms" userId="95765f1b-9d21-4a68-ba60-b73a33fe2a8c" providerId="ADAL" clId="{9185CDBB-2ECB-4BC7-B545-67B886B7D57B}"/>
    <pc:docChg chg="undo custSel modSld">
      <pc:chgData name="Claire Dooms" userId="95765f1b-9d21-4a68-ba60-b73a33fe2a8c" providerId="ADAL" clId="{9185CDBB-2ECB-4BC7-B545-67B886B7D57B}" dt="2026-02-02T23:10:02.404" v="204" actId="478"/>
      <pc:docMkLst>
        <pc:docMk/>
      </pc:docMkLst>
      <pc:sldChg chg="delSp modSp mod">
        <pc:chgData name="Claire Dooms" userId="95765f1b-9d21-4a68-ba60-b73a33fe2a8c" providerId="ADAL" clId="{9185CDBB-2ECB-4BC7-B545-67B886B7D57B}" dt="2026-02-02T23:09:56.195" v="203" actId="1036"/>
        <pc:sldMkLst>
          <pc:docMk/>
          <pc:sldMk cId="952231459" sldId="293"/>
        </pc:sldMkLst>
        <pc:spChg chg="del">
          <ac:chgData name="Claire Dooms" userId="95765f1b-9d21-4a68-ba60-b73a33fe2a8c" providerId="ADAL" clId="{9185CDBB-2ECB-4BC7-B545-67B886B7D57B}" dt="2026-02-02T23:09:47.890" v="170" actId="478"/>
          <ac:spMkLst>
            <pc:docMk/>
            <pc:sldMk cId="952231459" sldId="293"/>
            <ac:spMk id="2" creationId="{A1686CB5-001F-8AC2-34BC-DC509DDF1CD1}"/>
          </ac:spMkLst>
        </pc:spChg>
        <pc:spChg chg="mod">
          <ac:chgData name="Claire Dooms" userId="95765f1b-9d21-4a68-ba60-b73a33fe2a8c" providerId="ADAL" clId="{9185CDBB-2ECB-4BC7-B545-67B886B7D57B}" dt="2026-02-02T23:09:56.195" v="203" actId="1036"/>
          <ac:spMkLst>
            <pc:docMk/>
            <pc:sldMk cId="952231459" sldId="293"/>
            <ac:spMk id="3" creationId="{35C16227-371F-B1B0-EFE4-C0DEBBAE1A7B}"/>
          </ac:spMkLst>
        </pc:spChg>
      </pc:sldChg>
      <pc:sldChg chg="modSp mod">
        <pc:chgData name="Claire Dooms" userId="95765f1b-9d21-4a68-ba60-b73a33fe2a8c" providerId="ADAL" clId="{9185CDBB-2ECB-4BC7-B545-67B886B7D57B}" dt="2026-02-02T23:07:02.913" v="94" actId="20577"/>
        <pc:sldMkLst>
          <pc:docMk/>
          <pc:sldMk cId="3657473410" sldId="298"/>
        </pc:sldMkLst>
        <pc:spChg chg="mod">
          <ac:chgData name="Claire Dooms" userId="95765f1b-9d21-4a68-ba60-b73a33fe2a8c" providerId="ADAL" clId="{9185CDBB-2ECB-4BC7-B545-67B886B7D57B}" dt="2026-02-02T23:07:02.913" v="94" actId="20577"/>
          <ac:spMkLst>
            <pc:docMk/>
            <pc:sldMk cId="3657473410" sldId="298"/>
            <ac:spMk id="3" creationId="{626E08E5-C55A-AE5F-2DD5-23A46E6BDDFB}"/>
          </ac:spMkLst>
        </pc:spChg>
      </pc:sldChg>
      <pc:sldChg chg="modSp mod">
        <pc:chgData name="Claire Dooms" userId="95765f1b-9d21-4a68-ba60-b73a33fe2a8c" providerId="ADAL" clId="{9185CDBB-2ECB-4BC7-B545-67B886B7D57B}" dt="2026-02-02T23:06:34.112" v="92" actId="20577"/>
        <pc:sldMkLst>
          <pc:docMk/>
          <pc:sldMk cId="757465537" sldId="301"/>
        </pc:sldMkLst>
        <pc:spChg chg="mod">
          <ac:chgData name="Claire Dooms" userId="95765f1b-9d21-4a68-ba60-b73a33fe2a8c" providerId="ADAL" clId="{9185CDBB-2ECB-4BC7-B545-67B886B7D57B}" dt="2026-02-02T23:06:34.112" v="92" actId="20577"/>
          <ac:spMkLst>
            <pc:docMk/>
            <pc:sldMk cId="757465537" sldId="301"/>
            <ac:spMk id="4" creationId="{9BE95628-0553-EB7F-66AF-AC773EBEF127}"/>
          </ac:spMkLst>
        </pc:spChg>
      </pc:sldChg>
      <pc:sldChg chg="addSp delSp modSp mod">
        <pc:chgData name="Claire Dooms" userId="95765f1b-9d21-4a68-ba60-b73a33fe2a8c" providerId="ADAL" clId="{9185CDBB-2ECB-4BC7-B545-67B886B7D57B}" dt="2026-02-02T23:09:21.504" v="169" actId="1035"/>
        <pc:sldMkLst>
          <pc:docMk/>
          <pc:sldMk cId="4036911303" sldId="302"/>
        </pc:sldMkLst>
        <pc:spChg chg="add del mod">
          <ac:chgData name="Claire Dooms" userId="95765f1b-9d21-4a68-ba60-b73a33fe2a8c" providerId="ADAL" clId="{9185CDBB-2ECB-4BC7-B545-67B886B7D57B}" dt="2026-02-02T23:08:23.133" v="152" actId="20577"/>
          <ac:spMkLst>
            <pc:docMk/>
            <pc:sldMk cId="4036911303" sldId="302"/>
            <ac:spMk id="2" creationId="{5F42A1EC-B125-E7EC-03BF-1E41CD77843B}"/>
          </ac:spMkLst>
        </pc:spChg>
        <pc:spChg chg="mod">
          <ac:chgData name="Claire Dooms" userId="95765f1b-9d21-4a68-ba60-b73a33fe2a8c" providerId="ADAL" clId="{9185CDBB-2ECB-4BC7-B545-67B886B7D57B}" dt="2026-02-02T23:09:21.504" v="169" actId="1035"/>
          <ac:spMkLst>
            <pc:docMk/>
            <pc:sldMk cId="4036911303" sldId="302"/>
            <ac:spMk id="3" creationId="{429DE778-E479-5CCF-3BD2-C1A0D8D604C1}"/>
          </ac:spMkLst>
        </pc:spChg>
        <pc:spChg chg="del">
          <ac:chgData name="Claire Dooms" userId="95765f1b-9d21-4a68-ba60-b73a33fe2a8c" providerId="ADAL" clId="{9185CDBB-2ECB-4BC7-B545-67B886B7D57B}" dt="2026-02-02T23:07:26.021" v="95" actId="478"/>
          <ac:spMkLst>
            <pc:docMk/>
            <pc:sldMk cId="4036911303" sldId="302"/>
            <ac:spMk id="5" creationId="{5CB2540D-0D6D-E70C-4A3E-3748A496A7FE}"/>
          </ac:spMkLst>
        </pc:spChg>
      </pc:sldChg>
      <pc:sldChg chg="addSp modSp mod">
        <pc:chgData name="Claire Dooms" userId="95765f1b-9d21-4a68-ba60-b73a33fe2a8c" providerId="ADAL" clId="{9185CDBB-2ECB-4BC7-B545-67B886B7D57B}" dt="2026-02-02T17:20:24.571" v="71" actId="20577"/>
        <pc:sldMkLst>
          <pc:docMk/>
          <pc:sldMk cId="1926280888" sldId="304"/>
        </pc:sldMkLst>
        <pc:spChg chg="mod">
          <ac:chgData name="Claire Dooms" userId="95765f1b-9d21-4a68-ba60-b73a33fe2a8c" providerId="ADAL" clId="{9185CDBB-2ECB-4BC7-B545-67B886B7D57B}" dt="2026-02-02T17:20:24.571" v="71" actId="20577"/>
          <ac:spMkLst>
            <pc:docMk/>
            <pc:sldMk cId="1926280888" sldId="304"/>
            <ac:spMk id="3" creationId="{203F5E3E-C3A9-CE36-390D-58F971590476}"/>
          </ac:spMkLst>
        </pc:spChg>
        <pc:spChg chg="add">
          <ac:chgData name="Claire Dooms" userId="95765f1b-9d21-4a68-ba60-b73a33fe2a8c" providerId="ADAL" clId="{9185CDBB-2ECB-4BC7-B545-67B886B7D57B}" dt="2026-02-02T17:18:13.550" v="34"/>
          <ac:spMkLst>
            <pc:docMk/>
            <pc:sldMk cId="1926280888" sldId="304"/>
            <ac:spMk id="5" creationId="{2B249828-0E5F-A82A-1CF3-0BE042D4CA45}"/>
          </ac:spMkLst>
        </pc:spChg>
        <pc:spChg chg="add mod">
          <ac:chgData name="Claire Dooms" userId="95765f1b-9d21-4a68-ba60-b73a33fe2a8c" providerId="ADAL" clId="{9185CDBB-2ECB-4BC7-B545-67B886B7D57B}" dt="2026-02-02T17:18:18.846" v="36"/>
          <ac:spMkLst>
            <pc:docMk/>
            <pc:sldMk cId="1926280888" sldId="304"/>
            <ac:spMk id="6" creationId="{E6BE8D84-8D53-BA25-46E6-20E0866DBA0C}"/>
          </ac:spMkLst>
        </pc:spChg>
      </pc:sldChg>
      <pc:sldChg chg="delSp mod">
        <pc:chgData name="Claire Dooms" userId="95765f1b-9d21-4a68-ba60-b73a33fe2a8c" providerId="ADAL" clId="{9185CDBB-2ECB-4BC7-B545-67B886B7D57B}" dt="2026-02-02T23:10:02.404" v="204" actId="478"/>
        <pc:sldMkLst>
          <pc:docMk/>
          <pc:sldMk cId="17060325" sldId="306"/>
        </pc:sldMkLst>
        <pc:spChg chg="del">
          <ac:chgData name="Claire Dooms" userId="95765f1b-9d21-4a68-ba60-b73a33fe2a8c" providerId="ADAL" clId="{9185CDBB-2ECB-4BC7-B545-67B886B7D57B}" dt="2026-02-02T23:10:02.404" v="204" actId="478"/>
          <ac:spMkLst>
            <pc:docMk/>
            <pc:sldMk cId="17060325" sldId="306"/>
            <ac:spMk id="3" creationId="{E9D459D4-AE67-5DA8-E371-7415D5C82114}"/>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5" Type="http://schemas.openxmlformats.org/officeDocument/2006/relationships/image" Target="../media/image17.sv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svg"/></Relationships>
</file>

<file path=ppt/diagrams/_rels/data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svg"/><Relationship Id="rId1" Type="http://schemas.openxmlformats.org/officeDocument/2006/relationships/hyperlink" Target="mailto:TraumaQuality@facs.org"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5" Type="http://schemas.openxmlformats.org/officeDocument/2006/relationships/image" Target="../media/image17.sv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hyperlink" Target="mailto:TraumaQuality@facs.org" TargetMode="External"/><Relationship Id="rId1"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669ED0-CE7C-4209-A2A2-32C062DF9B3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pt>
    <dgm:pt modelId="{A9CFD6E8-5F61-45F9-B525-F5B1E19D4097}">
      <dgm:prSet phldrT="[Text]" phldr="0"/>
      <dgm:spPr/>
      <dgm:t>
        <a:bodyPr/>
        <a:lstStyle/>
        <a:p>
          <a:pPr>
            <a:lnSpc>
              <a:spcPct val="100000"/>
            </a:lnSpc>
          </a:pPr>
          <a:r>
            <a:rPr lang="en-US">
              <a:latin typeface="Open Sans"/>
            </a:rPr>
            <a:t>Execute Participation Agreement</a:t>
          </a:r>
          <a:endParaRPr lang="en-US"/>
        </a:p>
      </dgm:t>
    </dgm:pt>
    <dgm:pt modelId="{667ABB39-FC6C-4F89-ADD2-56DA165AA959}" type="parTrans" cxnId="{C7544082-C5E5-4758-A396-C66251E9CE09}">
      <dgm:prSet/>
      <dgm:spPr/>
      <dgm:t>
        <a:bodyPr/>
        <a:lstStyle/>
        <a:p>
          <a:endParaRPr lang="en-US"/>
        </a:p>
      </dgm:t>
    </dgm:pt>
    <dgm:pt modelId="{4D13B38A-D6B4-407F-8431-D2AD9003B933}" type="sibTrans" cxnId="{C7544082-C5E5-4758-A396-C66251E9CE09}">
      <dgm:prSet/>
      <dgm:spPr/>
      <dgm:t>
        <a:bodyPr/>
        <a:lstStyle/>
        <a:p>
          <a:endParaRPr lang="en-US"/>
        </a:p>
      </dgm:t>
    </dgm:pt>
    <dgm:pt modelId="{DC26A566-9158-483A-B0F4-62DB55061462}">
      <dgm:prSet phldr="0"/>
      <dgm:spPr/>
      <dgm:t>
        <a:bodyPr/>
        <a:lstStyle/>
        <a:p>
          <a:pPr>
            <a:lnSpc>
              <a:spcPct val="100000"/>
            </a:lnSpc>
          </a:pPr>
          <a:r>
            <a:rPr lang="en-US">
              <a:latin typeface="Open Sans"/>
            </a:rPr>
            <a:t>Submit Application</a:t>
          </a:r>
        </a:p>
      </dgm:t>
    </dgm:pt>
    <dgm:pt modelId="{25CCB7C7-FBFF-4FDC-ADE9-0E1C042F0C30}" type="parTrans" cxnId="{641B5E29-3D4C-48B8-BFEE-94511CD404C6}">
      <dgm:prSet/>
      <dgm:spPr/>
      <dgm:t>
        <a:bodyPr/>
        <a:lstStyle/>
        <a:p>
          <a:endParaRPr lang="en-US"/>
        </a:p>
      </dgm:t>
    </dgm:pt>
    <dgm:pt modelId="{40FA0524-2E48-442B-B9E7-2CC4F766E69E}" type="sibTrans" cxnId="{641B5E29-3D4C-48B8-BFEE-94511CD404C6}">
      <dgm:prSet/>
      <dgm:spPr/>
      <dgm:t>
        <a:bodyPr/>
        <a:lstStyle/>
        <a:p>
          <a:endParaRPr lang="en-US"/>
        </a:p>
      </dgm:t>
    </dgm:pt>
    <dgm:pt modelId="{F1187A9F-8709-4D34-AECD-B25302C23707}">
      <dgm:prSet phldr="0"/>
      <dgm:spPr/>
      <dgm:t>
        <a:bodyPr/>
        <a:lstStyle/>
        <a:p>
          <a:pPr>
            <a:lnSpc>
              <a:spcPct val="100000"/>
            </a:lnSpc>
          </a:pPr>
          <a:r>
            <a:rPr lang="en-US" dirty="0">
              <a:latin typeface="Open Sans"/>
            </a:rPr>
            <a:t>Sign BA/DUA </a:t>
          </a:r>
          <a:br>
            <a:rPr lang="en-US" i="0" dirty="0">
              <a:latin typeface="Open Sans"/>
            </a:rPr>
          </a:br>
          <a:r>
            <a:rPr lang="en-US" i="1" dirty="0">
              <a:latin typeface="Open Sans"/>
            </a:rPr>
            <a:t>(if not already on file)</a:t>
          </a:r>
          <a:endParaRPr lang="en-US" i="1" dirty="0"/>
        </a:p>
      </dgm:t>
    </dgm:pt>
    <dgm:pt modelId="{76563C69-EF39-4AE1-8A12-4686B7AF19B7}" type="parTrans" cxnId="{8ACAEDD8-6455-4713-8BA6-E14862324C78}">
      <dgm:prSet/>
      <dgm:spPr/>
      <dgm:t>
        <a:bodyPr/>
        <a:lstStyle/>
        <a:p>
          <a:endParaRPr lang="en-US"/>
        </a:p>
      </dgm:t>
    </dgm:pt>
    <dgm:pt modelId="{990072D2-8794-4D92-BFDE-6CE2BEDC428D}" type="sibTrans" cxnId="{8ACAEDD8-6455-4713-8BA6-E14862324C78}">
      <dgm:prSet/>
      <dgm:spPr/>
      <dgm:t>
        <a:bodyPr/>
        <a:lstStyle/>
        <a:p>
          <a:endParaRPr lang="en-US"/>
        </a:p>
      </dgm:t>
    </dgm:pt>
    <dgm:pt modelId="{6B4B16CF-D293-4F07-8607-300F719768F5}">
      <dgm:prSet phldr="0"/>
      <dgm:spPr/>
      <dgm:t>
        <a:bodyPr/>
        <a:lstStyle/>
        <a:p>
          <a:pPr>
            <a:lnSpc>
              <a:spcPct val="100000"/>
            </a:lnSpc>
          </a:pPr>
          <a:r>
            <a:rPr lang="en-US" dirty="0">
              <a:latin typeface="Open Sans"/>
            </a:rPr>
            <a:t>Pay Participation Fee</a:t>
          </a:r>
        </a:p>
      </dgm:t>
    </dgm:pt>
    <dgm:pt modelId="{E61A062F-2BE0-411B-A660-8823A7AD8D71}" type="parTrans" cxnId="{0E5E3D71-62D3-4A2E-AB90-1ED1841D8B75}">
      <dgm:prSet/>
      <dgm:spPr/>
      <dgm:t>
        <a:bodyPr/>
        <a:lstStyle/>
        <a:p>
          <a:endParaRPr lang="en-US"/>
        </a:p>
      </dgm:t>
    </dgm:pt>
    <dgm:pt modelId="{592007EA-2427-4665-A79A-3FF73944A27B}" type="sibTrans" cxnId="{0E5E3D71-62D3-4A2E-AB90-1ED1841D8B75}">
      <dgm:prSet/>
      <dgm:spPr/>
      <dgm:t>
        <a:bodyPr/>
        <a:lstStyle/>
        <a:p>
          <a:endParaRPr lang="en-US"/>
        </a:p>
      </dgm:t>
    </dgm:pt>
    <dgm:pt modelId="{81BD56D7-563C-4F01-884F-4473B4F9C1EA}">
      <dgm:prSet phldr="0"/>
      <dgm:spPr/>
      <dgm:t>
        <a:bodyPr/>
        <a:lstStyle/>
        <a:p>
          <a:pPr>
            <a:lnSpc>
              <a:spcPct val="100000"/>
            </a:lnSpc>
          </a:pPr>
          <a:r>
            <a:rPr lang="en-US">
              <a:latin typeface="Open Sans"/>
            </a:rPr>
            <a:t>Complete Site Profile on QPort</a:t>
          </a:r>
          <a:endParaRPr lang="en-US"/>
        </a:p>
      </dgm:t>
    </dgm:pt>
    <dgm:pt modelId="{3CD43527-E36A-450C-B421-4EF7FC3E6BFE}" type="parTrans" cxnId="{CD5F2E84-689F-4EE4-B813-D393CFBC276F}">
      <dgm:prSet/>
      <dgm:spPr/>
      <dgm:t>
        <a:bodyPr/>
        <a:lstStyle/>
        <a:p>
          <a:endParaRPr lang="en-US"/>
        </a:p>
      </dgm:t>
    </dgm:pt>
    <dgm:pt modelId="{6E7285DD-68E2-42F7-A1A8-B29BDDA3F330}" type="sibTrans" cxnId="{CD5F2E84-689F-4EE4-B813-D393CFBC276F}">
      <dgm:prSet/>
      <dgm:spPr/>
      <dgm:t>
        <a:bodyPr/>
        <a:lstStyle/>
        <a:p>
          <a:endParaRPr lang="en-US"/>
        </a:p>
      </dgm:t>
    </dgm:pt>
    <dgm:pt modelId="{09C46702-58FA-461D-AD38-DC1FC204C0E0}" type="pres">
      <dgm:prSet presAssocID="{72669ED0-CE7C-4209-A2A2-32C062DF9B3E}" presName="root" presStyleCnt="0">
        <dgm:presLayoutVars>
          <dgm:dir/>
          <dgm:resizeHandles val="exact"/>
        </dgm:presLayoutVars>
      </dgm:prSet>
      <dgm:spPr/>
    </dgm:pt>
    <dgm:pt modelId="{8A2D451A-57E0-4B9C-A935-53FD62392B3F}" type="pres">
      <dgm:prSet presAssocID="{DC26A566-9158-483A-B0F4-62DB55061462}" presName="compNode" presStyleCnt="0"/>
      <dgm:spPr/>
    </dgm:pt>
    <dgm:pt modelId="{8027892E-4D2C-4579-9F76-95349CB5495F}" type="pres">
      <dgm:prSet presAssocID="{DC26A566-9158-483A-B0F4-62DB55061462}" presName="bgRect" presStyleLbl="bgShp" presStyleIdx="0" presStyleCnt="5"/>
      <dgm:spPr/>
    </dgm:pt>
    <dgm:pt modelId="{1F27141E-AFED-410E-977D-8844E1F282BA}" type="pres">
      <dgm:prSet presAssocID="{DC26A566-9158-483A-B0F4-62DB55061462}"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andshake"/>
        </a:ext>
      </dgm:extLst>
    </dgm:pt>
    <dgm:pt modelId="{4E0980EC-26F7-4259-A8C1-612FE38598B0}" type="pres">
      <dgm:prSet presAssocID="{DC26A566-9158-483A-B0F4-62DB55061462}" presName="spaceRect" presStyleCnt="0"/>
      <dgm:spPr/>
    </dgm:pt>
    <dgm:pt modelId="{6DF104C9-1339-4EAB-9706-4D9F66B128E1}" type="pres">
      <dgm:prSet presAssocID="{DC26A566-9158-483A-B0F4-62DB55061462}" presName="parTx" presStyleLbl="revTx" presStyleIdx="0" presStyleCnt="5">
        <dgm:presLayoutVars>
          <dgm:chMax val="0"/>
          <dgm:chPref val="0"/>
        </dgm:presLayoutVars>
      </dgm:prSet>
      <dgm:spPr/>
    </dgm:pt>
    <dgm:pt modelId="{69FF4E8A-B780-454F-A4A6-58262FAA69B0}" type="pres">
      <dgm:prSet presAssocID="{40FA0524-2E48-442B-B9E7-2CC4F766E69E}" presName="sibTrans" presStyleCnt="0"/>
      <dgm:spPr/>
    </dgm:pt>
    <dgm:pt modelId="{BF5D3BBD-7FB4-4CBC-86D9-2B7DBA863956}" type="pres">
      <dgm:prSet presAssocID="{81BD56D7-563C-4F01-884F-4473B4F9C1EA}" presName="compNode" presStyleCnt="0"/>
      <dgm:spPr/>
    </dgm:pt>
    <dgm:pt modelId="{8B4FF619-FF5F-44E3-9565-FE31049753E1}" type="pres">
      <dgm:prSet presAssocID="{81BD56D7-563C-4F01-884F-4473B4F9C1EA}" presName="bgRect" presStyleLbl="bgShp" presStyleIdx="1" presStyleCnt="5"/>
      <dgm:spPr/>
    </dgm:pt>
    <dgm:pt modelId="{38C11325-1348-4EA6-8F44-CCDD89CAEDB7}" type="pres">
      <dgm:prSet presAssocID="{81BD56D7-563C-4F01-884F-4473B4F9C1EA}" presName="iconRect" presStyleLbl="node1" presStyleIdx="1" presStyleCnt="5"/>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nternet with solid fill"/>
        </a:ext>
      </dgm:extLst>
    </dgm:pt>
    <dgm:pt modelId="{362655EF-C4D0-481B-83D6-57ACD79E5D13}" type="pres">
      <dgm:prSet presAssocID="{81BD56D7-563C-4F01-884F-4473B4F9C1EA}" presName="spaceRect" presStyleCnt="0"/>
      <dgm:spPr/>
    </dgm:pt>
    <dgm:pt modelId="{E02BD521-3209-4E66-B154-04BB85EEE40E}" type="pres">
      <dgm:prSet presAssocID="{81BD56D7-563C-4F01-884F-4473B4F9C1EA}" presName="parTx" presStyleLbl="revTx" presStyleIdx="1" presStyleCnt="5">
        <dgm:presLayoutVars>
          <dgm:chMax val="0"/>
          <dgm:chPref val="0"/>
        </dgm:presLayoutVars>
      </dgm:prSet>
      <dgm:spPr/>
    </dgm:pt>
    <dgm:pt modelId="{7EE7D830-7910-481E-82DE-7A2F783FDDC3}" type="pres">
      <dgm:prSet presAssocID="{6E7285DD-68E2-42F7-A1A8-B29BDDA3F330}" presName="sibTrans" presStyleCnt="0"/>
      <dgm:spPr/>
    </dgm:pt>
    <dgm:pt modelId="{08686346-2E0E-4CC3-9DFB-10FE2CC3F973}" type="pres">
      <dgm:prSet presAssocID="{F1187A9F-8709-4D34-AECD-B25302C23707}" presName="compNode" presStyleCnt="0"/>
      <dgm:spPr/>
    </dgm:pt>
    <dgm:pt modelId="{7BCFFF7B-4AD1-4D02-8867-DF0BC2E9FFAC}" type="pres">
      <dgm:prSet presAssocID="{F1187A9F-8709-4D34-AECD-B25302C23707}" presName="bgRect" presStyleLbl="bgShp" presStyleIdx="2" presStyleCnt="5"/>
      <dgm:spPr/>
    </dgm:pt>
    <dgm:pt modelId="{6BD5533D-F30D-499C-BF9F-A4CA00876D97}" type="pres">
      <dgm:prSet presAssocID="{F1187A9F-8709-4D34-AECD-B25302C23707}" presName="iconRect" presStyleLbl="node1" presStyleIdx="2" presStyleCnt="5"/>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EB9ACAA3-E588-4BED-859F-550F3BCAD3A1}" type="pres">
      <dgm:prSet presAssocID="{F1187A9F-8709-4D34-AECD-B25302C23707}" presName="spaceRect" presStyleCnt="0"/>
      <dgm:spPr/>
    </dgm:pt>
    <dgm:pt modelId="{2DD99F21-AAB4-4C72-90D7-06F2DFF0E830}" type="pres">
      <dgm:prSet presAssocID="{F1187A9F-8709-4D34-AECD-B25302C23707}" presName="parTx" presStyleLbl="revTx" presStyleIdx="2" presStyleCnt="5">
        <dgm:presLayoutVars>
          <dgm:chMax val="0"/>
          <dgm:chPref val="0"/>
        </dgm:presLayoutVars>
      </dgm:prSet>
      <dgm:spPr/>
    </dgm:pt>
    <dgm:pt modelId="{071A6614-224A-4C20-AC59-103DAF5BDB5E}" type="pres">
      <dgm:prSet presAssocID="{990072D2-8794-4D92-BFDE-6CE2BEDC428D}" presName="sibTrans" presStyleCnt="0"/>
      <dgm:spPr/>
    </dgm:pt>
    <dgm:pt modelId="{BD6E6CE3-FA2E-4853-8366-61761AAE5528}" type="pres">
      <dgm:prSet presAssocID="{A9CFD6E8-5F61-45F9-B525-F5B1E19D4097}" presName="compNode" presStyleCnt="0"/>
      <dgm:spPr/>
    </dgm:pt>
    <dgm:pt modelId="{133D334B-CF38-4D27-AFDF-15AFFACFFE33}" type="pres">
      <dgm:prSet presAssocID="{A9CFD6E8-5F61-45F9-B525-F5B1E19D4097}" presName="bgRect" presStyleLbl="bgShp" presStyleIdx="3" presStyleCnt="5"/>
      <dgm:spPr/>
    </dgm:pt>
    <dgm:pt modelId="{42A3F4A3-9623-48A4-BAD1-912B8B3FE5F1}" type="pres">
      <dgm:prSet presAssocID="{A9CFD6E8-5F61-45F9-B525-F5B1E19D4097}" presName="iconRect" presStyleLbl="node1" presStyleIdx="3" presStyleCnt="5"/>
      <dgm:spPr>
        <a:blipFill>
          <a:blip xmlns:r="http://schemas.openxmlformats.org/officeDocument/2006/relationships">
            <a:duotone>
              <a:prstClr val="black"/>
              <a:schemeClr val="accent2">
                <a:tint val="45000"/>
                <a:satMod val="400000"/>
              </a:schemeClr>
            </a:duotone>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CF386064-104C-4BD4-AA00-835CE6506F3B}" type="pres">
      <dgm:prSet presAssocID="{A9CFD6E8-5F61-45F9-B525-F5B1E19D4097}" presName="spaceRect" presStyleCnt="0"/>
      <dgm:spPr/>
    </dgm:pt>
    <dgm:pt modelId="{48AE8E3A-19EF-49B8-A496-0B5C6CD6F0F3}" type="pres">
      <dgm:prSet presAssocID="{A9CFD6E8-5F61-45F9-B525-F5B1E19D4097}" presName="parTx" presStyleLbl="revTx" presStyleIdx="3" presStyleCnt="5">
        <dgm:presLayoutVars>
          <dgm:chMax val="0"/>
          <dgm:chPref val="0"/>
        </dgm:presLayoutVars>
      </dgm:prSet>
      <dgm:spPr/>
    </dgm:pt>
    <dgm:pt modelId="{D51D998E-5339-4B4F-8853-545A4B8DF49B}" type="pres">
      <dgm:prSet presAssocID="{4D13B38A-D6B4-407F-8431-D2AD9003B933}" presName="sibTrans" presStyleCnt="0"/>
      <dgm:spPr/>
    </dgm:pt>
    <dgm:pt modelId="{43F1F2BF-3009-4BF3-938B-34030DE9D7C1}" type="pres">
      <dgm:prSet presAssocID="{6B4B16CF-D293-4F07-8607-300F719768F5}" presName="compNode" presStyleCnt="0"/>
      <dgm:spPr/>
    </dgm:pt>
    <dgm:pt modelId="{6B8C9EE8-CDF7-43AF-AD3E-CF03888A2AEC}" type="pres">
      <dgm:prSet presAssocID="{6B4B16CF-D293-4F07-8607-300F719768F5}" presName="bgRect" presStyleLbl="bgShp" presStyleIdx="4" presStyleCnt="5" custLinFactNeighborX="-484" custLinFactNeighborY="-199"/>
      <dgm:spPr/>
    </dgm:pt>
    <dgm:pt modelId="{4CE7FE48-857D-48DB-8FFF-A5B4D5A440EE}" type="pres">
      <dgm:prSet presAssocID="{6B4B16CF-D293-4F07-8607-300F719768F5}" presName="iconRect" presStyleLbl="node1" presStyleIdx="4" presStyleCnt="5"/>
      <dgm:spPr>
        <a:blipFill>
          <a:blip xmlns:r="http://schemas.openxmlformats.org/officeDocument/2006/relationships">
            <a:duotone>
              <a:prstClr val="black"/>
              <a:schemeClr val="accent1">
                <a:tint val="45000"/>
                <a:satMod val="400000"/>
              </a:schemeClr>
            </a:duotone>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Money with solid fill"/>
        </a:ext>
      </dgm:extLst>
    </dgm:pt>
    <dgm:pt modelId="{678B826C-A192-406A-BC4B-D6A8BBDF7B4E}" type="pres">
      <dgm:prSet presAssocID="{6B4B16CF-D293-4F07-8607-300F719768F5}" presName="spaceRect" presStyleCnt="0"/>
      <dgm:spPr/>
    </dgm:pt>
    <dgm:pt modelId="{9BE30C64-51E2-4896-81F5-E38FB3158AFD}" type="pres">
      <dgm:prSet presAssocID="{6B4B16CF-D293-4F07-8607-300F719768F5}" presName="parTx" presStyleLbl="revTx" presStyleIdx="4" presStyleCnt="5">
        <dgm:presLayoutVars>
          <dgm:chMax val="0"/>
          <dgm:chPref val="0"/>
        </dgm:presLayoutVars>
      </dgm:prSet>
      <dgm:spPr/>
    </dgm:pt>
  </dgm:ptLst>
  <dgm:cxnLst>
    <dgm:cxn modelId="{DCE76D27-147E-4CF8-BE0E-B1AAA6411C83}" type="presOf" srcId="{81BD56D7-563C-4F01-884F-4473B4F9C1EA}" destId="{E02BD521-3209-4E66-B154-04BB85EEE40E}" srcOrd="0" destOrd="0" presId="urn:microsoft.com/office/officeart/2018/2/layout/IconVerticalSolidList"/>
    <dgm:cxn modelId="{641B5E29-3D4C-48B8-BFEE-94511CD404C6}" srcId="{72669ED0-CE7C-4209-A2A2-32C062DF9B3E}" destId="{DC26A566-9158-483A-B0F4-62DB55061462}" srcOrd="0" destOrd="0" parTransId="{25CCB7C7-FBFF-4FDC-ADE9-0E1C042F0C30}" sibTransId="{40FA0524-2E48-442B-B9E7-2CC4F766E69E}"/>
    <dgm:cxn modelId="{8E53A130-9AFB-43AF-8741-6D49BBA41F7B}" type="presOf" srcId="{F1187A9F-8709-4D34-AECD-B25302C23707}" destId="{2DD99F21-AAB4-4C72-90D7-06F2DFF0E830}" srcOrd="0" destOrd="0" presId="urn:microsoft.com/office/officeart/2018/2/layout/IconVerticalSolidList"/>
    <dgm:cxn modelId="{0E5E3D71-62D3-4A2E-AB90-1ED1841D8B75}" srcId="{72669ED0-CE7C-4209-A2A2-32C062DF9B3E}" destId="{6B4B16CF-D293-4F07-8607-300F719768F5}" srcOrd="4" destOrd="0" parTransId="{E61A062F-2BE0-411B-A660-8823A7AD8D71}" sibTransId="{592007EA-2427-4665-A79A-3FF73944A27B}"/>
    <dgm:cxn modelId="{1A7D7F55-4187-4913-8DAD-48A58D13C91F}" type="presOf" srcId="{A9CFD6E8-5F61-45F9-B525-F5B1E19D4097}" destId="{48AE8E3A-19EF-49B8-A496-0B5C6CD6F0F3}" srcOrd="0" destOrd="0" presId="urn:microsoft.com/office/officeart/2018/2/layout/IconVerticalSolidList"/>
    <dgm:cxn modelId="{C7544082-C5E5-4758-A396-C66251E9CE09}" srcId="{72669ED0-CE7C-4209-A2A2-32C062DF9B3E}" destId="{A9CFD6E8-5F61-45F9-B525-F5B1E19D4097}" srcOrd="3" destOrd="0" parTransId="{667ABB39-FC6C-4F89-ADD2-56DA165AA959}" sibTransId="{4D13B38A-D6B4-407F-8431-D2AD9003B933}"/>
    <dgm:cxn modelId="{CD5F2E84-689F-4EE4-B813-D393CFBC276F}" srcId="{72669ED0-CE7C-4209-A2A2-32C062DF9B3E}" destId="{81BD56D7-563C-4F01-884F-4473B4F9C1EA}" srcOrd="1" destOrd="0" parTransId="{3CD43527-E36A-450C-B421-4EF7FC3E6BFE}" sibTransId="{6E7285DD-68E2-42F7-A1A8-B29BDDA3F330}"/>
    <dgm:cxn modelId="{8C2AB2B6-56B5-4AFF-87AB-8C238D2F6AAE}" type="presOf" srcId="{72669ED0-CE7C-4209-A2A2-32C062DF9B3E}" destId="{09C46702-58FA-461D-AD38-DC1FC204C0E0}" srcOrd="0" destOrd="0" presId="urn:microsoft.com/office/officeart/2018/2/layout/IconVerticalSolidList"/>
    <dgm:cxn modelId="{E029BEB8-0976-461D-BDFF-9602A5736AC2}" type="presOf" srcId="{6B4B16CF-D293-4F07-8607-300F719768F5}" destId="{9BE30C64-51E2-4896-81F5-E38FB3158AFD}" srcOrd="0" destOrd="0" presId="urn:microsoft.com/office/officeart/2018/2/layout/IconVerticalSolidList"/>
    <dgm:cxn modelId="{8ACAEDD8-6455-4713-8BA6-E14862324C78}" srcId="{72669ED0-CE7C-4209-A2A2-32C062DF9B3E}" destId="{F1187A9F-8709-4D34-AECD-B25302C23707}" srcOrd="2" destOrd="0" parTransId="{76563C69-EF39-4AE1-8A12-4686B7AF19B7}" sibTransId="{990072D2-8794-4D92-BFDE-6CE2BEDC428D}"/>
    <dgm:cxn modelId="{FB960DF2-6FDF-441F-A4FF-1D18F48A73BA}" type="presOf" srcId="{DC26A566-9158-483A-B0F4-62DB55061462}" destId="{6DF104C9-1339-4EAB-9706-4D9F66B128E1}" srcOrd="0" destOrd="0" presId="urn:microsoft.com/office/officeart/2018/2/layout/IconVerticalSolidList"/>
    <dgm:cxn modelId="{3EA05ECA-E04D-40B8-BC25-D33F9AEEDCA8}" type="presParOf" srcId="{09C46702-58FA-461D-AD38-DC1FC204C0E0}" destId="{8A2D451A-57E0-4B9C-A935-53FD62392B3F}" srcOrd="0" destOrd="0" presId="urn:microsoft.com/office/officeart/2018/2/layout/IconVerticalSolidList"/>
    <dgm:cxn modelId="{74F33011-EC26-496A-A46C-7F6EA993ACBC}" type="presParOf" srcId="{8A2D451A-57E0-4B9C-A935-53FD62392B3F}" destId="{8027892E-4D2C-4579-9F76-95349CB5495F}" srcOrd="0" destOrd="0" presId="urn:microsoft.com/office/officeart/2018/2/layout/IconVerticalSolidList"/>
    <dgm:cxn modelId="{B5218FBF-E237-4BFB-BCDB-80EA29BB1F49}" type="presParOf" srcId="{8A2D451A-57E0-4B9C-A935-53FD62392B3F}" destId="{1F27141E-AFED-410E-977D-8844E1F282BA}" srcOrd="1" destOrd="0" presId="urn:microsoft.com/office/officeart/2018/2/layout/IconVerticalSolidList"/>
    <dgm:cxn modelId="{E308046A-5992-48B1-A188-B799D04F8EED}" type="presParOf" srcId="{8A2D451A-57E0-4B9C-A935-53FD62392B3F}" destId="{4E0980EC-26F7-4259-A8C1-612FE38598B0}" srcOrd="2" destOrd="0" presId="urn:microsoft.com/office/officeart/2018/2/layout/IconVerticalSolidList"/>
    <dgm:cxn modelId="{7A788881-0FAF-42BB-B1CB-3E7EC5C65A0C}" type="presParOf" srcId="{8A2D451A-57E0-4B9C-A935-53FD62392B3F}" destId="{6DF104C9-1339-4EAB-9706-4D9F66B128E1}" srcOrd="3" destOrd="0" presId="urn:microsoft.com/office/officeart/2018/2/layout/IconVerticalSolidList"/>
    <dgm:cxn modelId="{2481C9A1-CCE4-422A-8902-482F2BE3C163}" type="presParOf" srcId="{09C46702-58FA-461D-AD38-DC1FC204C0E0}" destId="{69FF4E8A-B780-454F-A4A6-58262FAA69B0}" srcOrd="1" destOrd="0" presId="urn:microsoft.com/office/officeart/2018/2/layout/IconVerticalSolidList"/>
    <dgm:cxn modelId="{8EBEDD5E-BF92-49B2-9B79-8F50D53108F0}" type="presParOf" srcId="{09C46702-58FA-461D-AD38-DC1FC204C0E0}" destId="{BF5D3BBD-7FB4-4CBC-86D9-2B7DBA863956}" srcOrd="2" destOrd="0" presId="urn:microsoft.com/office/officeart/2018/2/layout/IconVerticalSolidList"/>
    <dgm:cxn modelId="{A0934FE7-62B9-48E6-8BE5-01170474E2F6}" type="presParOf" srcId="{BF5D3BBD-7FB4-4CBC-86D9-2B7DBA863956}" destId="{8B4FF619-FF5F-44E3-9565-FE31049753E1}" srcOrd="0" destOrd="0" presId="urn:microsoft.com/office/officeart/2018/2/layout/IconVerticalSolidList"/>
    <dgm:cxn modelId="{F988BB4F-B41B-4401-B46F-714DE873359B}" type="presParOf" srcId="{BF5D3BBD-7FB4-4CBC-86D9-2B7DBA863956}" destId="{38C11325-1348-4EA6-8F44-CCDD89CAEDB7}" srcOrd="1" destOrd="0" presId="urn:microsoft.com/office/officeart/2018/2/layout/IconVerticalSolidList"/>
    <dgm:cxn modelId="{4DCD3E8C-AAB9-4BCC-A66B-8747D90238E4}" type="presParOf" srcId="{BF5D3BBD-7FB4-4CBC-86D9-2B7DBA863956}" destId="{362655EF-C4D0-481B-83D6-57ACD79E5D13}" srcOrd="2" destOrd="0" presId="urn:microsoft.com/office/officeart/2018/2/layout/IconVerticalSolidList"/>
    <dgm:cxn modelId="{53AEAD5E-E49E-439D-B2A3-FFA630F10DA0}" type="presParOf" srcId="{BF5D3BBD-7FB4-4CBC-86D9-2B7DBA863956}" destId="{E02BD521-3209-4E66-B154-04BB85EEE40E}" srcOrd="3" destOrd="0" presId="urn:microsoft.com/office/officeart/2018/2/layout/IconVerticalSolidList"/>
    <dgm:cxn modelId="{10C78DCB-497D-457B-B237-7CCE36B6C453}" type="presParOf" srcId="{09C46702-58FA-461D-AD38-DC1FC204C0E0}" destId="{7EE7D830-7910-481E-82DE-7A2F783FDDC3}" srcOrd="3" destOrd="0" presId="urn:microsoft.com/office/officeart/2018/2/layout/IconVerticalSolidList"/>
    <dgm:cxn modelId="{B3537561-D454-453C-9712-EDD2ED25B089}" type="presParOf" srcId="{09C46702-58FA-461D-AD38-DC1FC204C0E0}" destId="{08686346-2E0E-4CC3-9DFB-10FE2CC3F973}" srcOrd="4" destOrd="0" presId="urn:microsoft.com/office/officeart/2018/2/layout/IconVerticalSolidList"/>
    <dgm:cxn modelId="{CE5AD4A7-D797-4B9D-8699-BA35E6162305}" type="presParOf" srcId="{08686346-2E0E-4CC3-9DFB-10FE2CC3F973}" destId="{7BCFFF7B-4AD1-4D02-8867-DF0BC2E9FFAC}" srcOrd="0" destOrd="0" presId="urn:microsoft.com/office/officeart/2018/2/layout/IconVerticalSolidList"/>
    <dgm:cxn modelId="{BCA4E928-9011-4601-AD1E-D551E2F0D157}" type="presParOf" srcId="{08686346-2E0E-4CC3-9DFB-10FE2CC3F973}" destId="{6BD5533D-F30D-499C-BF9F-A4CA00876D97}" srcOrd="1" destOrd="0" presId="urn:microsoft.com/office/officeart/2018/2/layout/IconVerticalSolidList"/>
    <dgm:cxn modelId="{B13673F0-8C3F-4089-8FD5-55CDD785B8CC}" type="presParOf" srcId="{08686346-2E0E-4CC3-9DFB-10FE2CC3F973}" destId="{EB9ACAA3-E588-4BED-859F-550F3BCAD3A1}" srcOrd="2" destOrd="0" presId="urn:microsoft.com/office/officeart/2018/2/layout/IconVerticalSolidList"/>
    <dgm:cxn modelId="{5F4B20DB-EEA9-4B7E-905E-F3CCCDA58655}" type="presParOf" srcId="{08686346-2E0E-4CC3-9DFB-10FE2CC3F973}" destId="{2DD99F21-AAB4-4C72-90D7-06F2DFF0E830}" srcOrd="3" destOrd="0" presId="urn:microsoft.com/office/officeart/2018/2/layout/IconVerticalSolidList"/>
    <dgm:cxn modelId="{65D5C34B-451D-4740-AC67-8489EC5BA1DB}" type="presParOf" srcId="{09C46702-58FA-461D-AD38-DC1FC204C0E0}" destId="{071A6614-224A-4C20-AC59-103DAF5BDB5E}" srcOrd="5" destOrd="0" presId="urn:microsoft.com/office/officeart/2018/2/layout/IconVerticalSolidList"/>
    <dgm:cxn modelId="{1F97EF56-4B44-4D29-8337-979047077ADA}" type="presParOf" srcId="{09C46702-58FA-461D-AD38-DC1FC204C0E0}" destId="{BD6E6CE3-FA2E-4853-8366-61761AAE5528}" srcOrd="6" destOrd="0" presId="urn:microsoft.com/office/officeart/2018/2/layout/IconVerticalSolidList"/>
    <dgm:cxn modelId="{32453155-862E-427C-9753-E9060F7DCE29}" type="presParOf" srcId="{BD6E6CE3-FA2E-4853-8366-61761AAE5528}" destId="{133D334B-CF38-4D27-AFDF-15AFFACFFE33}" srcOrd="0" destOrd="0" presId="urn:microsoft.com/office/officeart/2018/2/layout/IconVerticalSolidList"/>
    <dgm:cxn modelId="{27D51913-0D46-4851-9F3D-5AE5A39A1E25}" type="presParOf" srcId="{BD6E6CE3-FA2E-4853-8366-61761AAE5528}" destId="{42A3F4A3-9623-48A4-BAD1-912B8B3FE5F1}" srcOrd="1" destOrd="0" presId="urn:microsoft.com/office/officeart/2018/2/layout/IconVerticalSolidList"/>
    <dgm:cxn modelId="{08C569F9-161C-4022-B23C-D4B75204185F}" type="presParOf" srcId="{BD6E6CE3-FA2E-4853-8366-61761AAE5528}" destId="{CF386064-104C-4BD4-AA00-835CE6506F3B}" srcOrd="2" destOrd="0" presId="urn:microsoft.com/office/officeart/2018/2/layout/IconVerticalSolidList"/>
    <dgm:cxn modelId="{18B00CCD-BDBE-494F-92BD-033BAD5BE287}" type="presParOf" srcId="{BD6E6CE3-FA2E-4853-8366-61761AAE5528}" destId="{48AE8E3A-19EF-49B8-A496-0B5C6CD6F0F3}" srcOrd="3" destOrd="0" presId="urn:microsoft.com/office/officeart/2018/2/layout/IconVerticalSolidList"/>
    <dgm:cxn modelId="{4507849A-EB92-48EF-8E67-831A8D41C2BA}" type="presParOf" srcId="{09C46702-58FA-461D-AD38-DC1FC204C0E0}" destId="{D51D998E-5339-4B4F-8853-545A4B8DF49B}" srcOrd="7" destOrd="0" presId="urn:microsoft.com/office/officeart/2018/2/layout/IconVerticalSolidList"/>
    <dgm:cxn modelId="{77D62248-63AF-40AB-8477-6048F81ADE0D}" type="presParOf" srcId="{09C46702-58FA-461D-AD38-DC1FC204C0E0}" destId="{43F1F2BF-3009-4BF3-938B-34030DE9D7C1}" srcOrd="8" destOrd="0" presId="urn:microsoft.com/office/officeart/2018/2/layout/IconVerticalSolidList"/>
    <dgm:cxn modelId="{4C81026C-B00C-40EB-815E-33C99FF4554A}" type="presParOf" srcId="{43F1F2BF-3009-4BF3-938B-34030DE9D7C1}" destId="{6B8C9EE8-CDF7-43AF-AD3E-CF03888A2AEC}" srcOrd="0" destOrd="0" presId="urn:microsoft.com/office/officeart/2018/2/layout/IconVerticalSolidList"/>
    <dgm:cxn modelId="{DE2A8371-BE67-4B0E-A1F4-8D2C72ABCB11}" type="presParOf" srcId="{43F1F2BF-3009-4BF3-938B-34030DE9D7C1}" destId="{4CE7FE48-857D-48DB-8FFF-A5B4D5A440EE}" srcOrd="1" destOrd="0" presId="urn:microsoft.com/office/officeart/2018/2/layout/IconVerticalSolidList"/>
    <dgm:cxn modelId="{976C3DED-4E79-4A9E-AD8A-1B54BF2CDE3A}" type="presParOf" srcId="{43F1F2BF-3009-4BF3-938B-34030DE9D7C1}" destId="{678B826C-A192-406A-BC4B-D6A8BBDF7B4E}" srcOrd="2" destOrd="0" presId="urn:microsoft.com/office/officeart/2018/2/layout/IconVerticalSolidList"/>
    <dgm:cxn modelId="{9ED8274E-0DDA-401A-AA92-A9C917A2AE8F}" type="presParOf" srcId="{43F1F2BF-3009-4BF3-938B-34030DE9D7C1}" destId="{9BE30C64-51E2-4896-81F5-E38FB3158AF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669ED0-CE7C-4209-A2A2-32C062DF9B3E}"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pt>
    <dgm:pt modelId="{B5BF0A6D-C110-455F-BCA7-646F79B521E6}">
      <dgm:prSet phldrT="[Text]" phldr="0"/>
      <dgm:spPr/>
      <dgm:t>
        <a:bodyPr/>
        <a:lstStyle/>
        <a:p>
          <a:r>
            <a:rPr lang="en-US">
              <a:latin typeface="Open Sans"/>
            </a:rPr>
            <a:t>Confirm registry compliance with the current ACS NTDS Data Dictionary</a:t>
          </a:r>
          <a:endParaRPr lang="en-US"/>
        </a:p>
      </dgm:t>
    </dgm:pt>
    <dgm:pt modelId="{17399760-8F70-4BC8-B70B-BFFDDB058898}" type="parTrans" cxnId="{526D01A5-1903-4FC4-B091-60F9D64023E8}">
      <dgm:prSet/>
      <dgm:spPr/>
    </dgm:pt>
    <dgm:pt modelId="{23D845B2-7BBD-4287-BC55-5A085C7B5CA7}" type="sibTrans" cxnId="{526D01A5-1903-4FC4-B091-60F9D64023E8}">
      <dgm:prSet/>
      <dgm:spPr/>
      <dgm:t>
        <a:bodyPr/>
        <a:lstStyle/>
        <a:p>
          <a:endParaRPr lang="en-US"/>
        </a:p>
      </dgm:t>
    </dgm:pt>
    <dgm:pt modelId="{885DDF70-2AD0-49EA-A4B8-EFA53358E608}">
      <dgm:prSet phldrT="[Text]" phldr="0"/>
      <dgm:spPr/>
      <dgm:t>
        <a:bodyPr/>
        <a:lstStyle/>
        <a:p>
          <a:r>
            <a:rPr lang="en-US">
              <a:latin typeface="Open Sans"/>
            </a:rPr>
            <a:t>Discuss TQIP participation with your registry vendor</a:t>
          </a:r>
        </a:p>
      </dgm:t>
    </dgm:pt>
    <dgm:pt modelId="{73E49FC1-1CF2-4B4D-B2FE-20CDAC85E843}" type="parTrans" cxnId="{80A0739C-1D87-4F30-A566-96BDD20DCFD2}">
      <dgm:prSet/>
      <dgm:spPr/>
    </dgm:pt>
    <dgm:pt modelId="{474C3F37-C3F5-4F96-BA7D-5CC350222352}" type="sibTrans" cxnId="{80A0739C-1D87-4F30-A566-96BDD20DCFD2}">
      <dgm:prSet/>
      <dgm:spPr/>
      <dgm:t>
        <a:bodyPr/>
        <a:lstStyle/>
        <a:p>
          <a:endParaRPr lang="en-US"/>
        </a:p>
      </dgm:t>
    </dgm:pt>
    <dgm:pt modelId="{35EA248F-ABE1-4E97-A36F-6B50A2FD0416}" type="pres">
      <dgm:prSet presAssocID="{72669ED0-CE7C-4209-A2A2-32C062DF9B3E}" presName="root" presStyleCnt="0">
        <dgm:presLayoutVars>
          <dgm:dir/>
          <dgm:resizeHandles val="exact"/>
        </dgm:presLayoutVars>
      </dgm:prSet>
      <dgm:spPr/>
    </dgm:pt>
    <dgm:pt modelId="{E98BB63F-9136-4CCB-912C-452B38C3AF79}" type="pres">
      <dgm:prSet presAssocID="{B5BF0A6D-C110-455F-BCA7-646F79B521E6}" presName="compNode" presStyleCnt="0"/>
      <dgm:spPr/>
    </dgm:pt>
    <dgm:pt modelId="{C1262804-AAEA-459F-9AEE-4832D6EE961B}" type="pres">
      <dgm:prSet presAssocID="{B5BF0A6D-C110-455F-BCA7-646F79B521E6}" presName="bgRect" presStyleLbl="bgShp" presStyleIdx="0" presStyleCnt="2"/>
      <dgm:spPr/>
    </dgm:pt>
    <dgm:pt modelId="{F8EC7A4C-FC35-4CCB-A6FA-64A5D604797B}" type="pres">
      <dgm:prSet presAssocID="{B5BF0A6D-C110-455F-BCA7-646F79B521E6}"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heck List"/>
        </a:ext>
      </dgm:extLst>
    </dgm:pt>
    <dgm:pt modelId="{CC7C35AD-6C2A-4F54-88B9-F4F4825BD1CE}" type="pres">
      <dgm:prSet presAssocID="{B5BF0A6D-C110-455F-BCA7-646F79B521E6}" presName="spaceRect" presStyleCnt="0"/>
      <dgm:spPr/>
    </dgm:pt>
    <dgm:pt modelId="{BC5E0187-91B5-4F8F-BDD4-17EC02209678}" type="pres">
      <dgm:prSet presAssocID="{B5BF0A6D-C110-455F-BCA7-646F79B521E6}" presName="parTx" presStyleLbl="revTx" presStyleIdx="0" presStyleCnt="2">
        <dgm:presLayoutVars>
          <dgm:chMax val="0"/>
          <dgm:chPref val="0"/>
        </dgm:presLayoutVars>
      </dgm:prSet>
      <dgm:spPr/>
    </dgm:pt>
    <dgm:pt modelId="{051AA599-245C-40B1-B3F7-1FE07F13438B}" type="pres">
      <dgm:prSet presAssocID="{23D845B2-7BBD-4287-BC55-5A085C7B5CA7}" presName="sibTrans" presStyleCnt="0"/>
      <dgm:spPr/>
    </dgm:pt>
    <dgm:pt modelId="{A6446445-9806-4982-8589-1086BCA6BA7D}" type="pres">
      <dgm:prSet presAssocID="{885DDF70-2AD0-49EA-A4B8-EFA53358E608}" presName="compNode" presStyleCnt="0"/>
      <dgm:spPr/>
    </dgm:pt>
    <dgm:pt modelId="{BCFE6CD4-448D-4872-A814-3EF309E84D35}" type="pres">
      <dgm:prSet presAssocID="{885DDF70-2AD0-49EA-A4B8-EFA53358E608}" presName="bgRect" presStyleLbl="bgShp" presStyleIdx="1" presStyleCnt="2"/>
      <dgm:spPr/>
    </dgm:pt>
    <dgm:pt modelId="{DF8CB60B-6BF5-428B-9080-7AE3AECEECE0}" type="pres">
      <dgm:prSet presAssocID="{885DDF70-2AD0-49EA-A4B8-EFA53358E608}"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6E82F624-0F99-4479-935A-F80F99040114}" type="pres">
      <dgm:prSet presAssocID="{885DDF70-2AD0-49EA-A4B8-EFA53358E608}" presName="spaceRect" presStyleCnt="0"/>
      <dgm:spPr/>
    </dgm:pt>
    <dgm:pt modelId="{4F4A9AA5-944D-4B42-BBBE-86D626E4BB14}" type="pres">
      <dgm:prSet presAssocID="{885DDF70-2AD0-49EA-A4B8-EFA53358E608}" presName="parTx" presStyleLbl="revTx" presStyleIdx="1" presStyleCnt="2">
        <dgm:presLayoutVars>
          <dgm:chMax val="0"/>
          <dgm:chPref val="0"/>
        </dgm:presLayoutVars>
      </dgm:prSet>
      <dgm:spPr/>
    </dgm:pt>
  </dgm:ptLst>
  <dgm:cxnLst>
    <dgm:cxn modelId="{84CE1302-F90F-42AD-882D-694FD9104E38}" type="presOf" srcId="{B5BF0A6D-C110-455F-BCA7-646F79B521E6}" destId="{BC5E0187-91B5-4F8F-BDD4-17EC02209678}" srcOrd="0" destOrd="0" presId="urn:microsoft.com/office/officeart/2018/2/layout/IconVerticalSolidList"/>
    <dgm:cxn modelId="{057B8B5A-BDA7-4C5F-B915-53723E28A6E8}" type="presOf" srcId="{885DDF70-2AD0-49EA-A4B8-EFA53358E608}" destId="{4F4A9AA5-944D-4B42-BBBE-86D626E4BB14}" srcOrd="0" destOrd="0" presId="urn:microsoft.com/office/officeart/2018/2/layout/IconVerticalSolidList"/>
    <dgm:cxn modelId="{80A0739C-1D87-4F30-A566-96BDD20DCFD2}" srcId="{72669ED0-CE7C-4209-A2A2-32C062DF9B3E}" destId="{885DDF70-2AD0-49EA-A4B8-EFA53358E608}" srcOrd="1" destOrd="0" parTransId="{73E49FC1-1CF2-4B4D-B2FE-20CDAC85E843}" sibTransId="{474C3F37-C3F5-4F96-BA7D-5CC350222352}"/>
    <dgm:cxn modelId="{526D01A5-1903-4FC4-B091-60F9D64023E8}" srcId="{72669ED0-CE7C-4209-A2A2-32C062DF9B3E}" destId="{B5BF0A6D-C110-455F-BCA7-646F79B521E6}" srcOrd="0" destOrd="0" parTransId="{17399760-8F70-4BC8-B70B-BFFDDB058898}" sibTransId="{23D845B2-7BBD-4287-BC55-5A085C7B5CA7}"/>
    <dgm:cxn modelId="{1BD942C5-4450-4B77-8407-8AABE8C6BBDF}" type="presOf" srcId="{72669ED0-CE7C-4209-A2A2-32C062DF9B3E}" destId="{35EA248F-ABE1-4E97-A36F-6B50A2FD0416}" srcOrd="0" destOrd="0" presId="urn:microsoft.com/office/officeart/2018/2/layout/IconVerticalSolidList"/>
    <dgm:cxn modelId="{F642803A-D8DA-45C7-9FAC-5A5292A6AECD}" type="presParOf" srcId="{35EA248F-ABE1-4E97-A36F-6B50A2FD0416}" destId="{E98BB63F-9136-4CCB-912C-452B38C3AF79}" srcOrd="0" destOrd="0" presId="urn:microsoft.com/office/officeart/2018/2/layout/IconVerticalSolidList"/>
    <dgm:cxn modelId="{98F8603E-507E-42AB-86BA-F3848A40950E}" type="presParOf" srcId="{E98BB63F-9136-4CCB-912C-452B38C3AF79}" destId="{C1262804-AAEA-459F-9AEE-4832D6EE961B}" srcOrd="0" destOrd="0" presId="urn:microsoft.com/office/officeart/2018/2/layout/IconVerticalSolidList"/>
    <dgm:cxn modelId="{0D34F01B-F738-4E57-85EC-29113E324DDE}" type="presParOf" srcId="{E98BB63F-9136-4CCB-912C-452B38C3AF79}" destId="{F8EC7A4C-FC35-4CCB-A6FA-64A5D604797B}" srcOrd="1" destOrd="0" presId="urn:microsoft.com/office/officeart/2018/2/layout/IconVerticalSolidList"/>
    <dgm:cxn modelId="{C6BAA973-DFC6-4E0B-BAA4-A0DD890F9A0C}" type="presParOf" srcId="{E98BB63F-9136-4CCB-912C-452B38C3AF79}" destId="{CC7C35AD-6C2A-4F54-88B9-F4F4825BD1CE}" srcOrd="2" destOrd="0" presId="urn:microsoft.com/office/officeart/2018/2/layout/IconVerticalSolidList"/>
    <dgm:cxn modelId="{636F596E-A39F-4B79-9187-6D591A387EAB}" type="presParOf" srcId="{E98BB63F-9136-4CCB-912C-452B38C3AF79}" destId="{BC5E0187-91B5-4F8F-BDD4-17EC02209678}" srcOrd="3" destOrd="0" presId="urn:microsoft.com/office/officeart/2018/2/layout/IconVerticalSolidList"/>
    <dgm:cxn modelId="{04981DEB-22FD-4D94-AB66-4418612F8B9E}" type="presParOf" srcId="{35EA248F-ABE1-4E97-A36F-6B50A2FD0416}" destId="{051AA599-245C-40B1-B3F7-1FE07F13438B}" srcOrd="1" destOrd="0" presId="urn:microsoft.com/office/officeart/2018/2/layout/IconVerticalSolidList"/>
    <dgm:cxn modelId="{A61F51B1-A3D2-4F63-AAD3-E0DC478046E3}" type="presParOf" srcId="{35EA248F-ABE1-4E97-A36F-6B50A2FD0416}" destId="{A6446445-9806-4982-8589-1086BCA6BA7D}" srcOrd="2" destOrd="0" presId="urn:microsoft.com/office/officeart/2018/2/layout/IconVerticalSolidList"/>
    <dgm:cxn modelId="{F5B77CDB-379D-47B2-984B-51C73039FCD6}" type="presParOf" srcId="{A6446445-9806-4982-8589-1086BCA6BA7D}" destId="{BCFE6CD4-448D-4872-A814-3EF309E84D35}" srcOrd="0" destOrd="0" presId="urn:microsoft.com/office/officeart/2018/2/layout/IconVerticalSolidList"/>
    <dgm:cxn modelId="{09275267-3AF3-49FB-B39B-D6EA638762EA}" type="presParOf" srcId="{A6446445-9806-4982-8589-1086BCA6BA7D}" destId="{DF8CB60B-6BF5-428B-9080-7AE3AECEECE0}" srcOrd="1" destOrd="0" presId="urn:microsoft.com/office/officeart/2018/2/layout/IconVerticalSolidList"/>
    <dgm:cxn modelId="{2A2654F7-3DFC-42C2-B8C0-2F08BA40EE13}" type="presParOf" srcId="{A6446445-9806-4982-8589-1086BCA6BA7D}" destId="{6E82F624-0F99-4479-935A-F80F99040114}" srcOrd="2" destOrd="0" presId="urn:microsoft.com/office/officeart/2018/2/layout/IconVerticalSolidList"/>
    <dgm:cxn modelId="{A01F9045-2DFF-4CA4-8F12-6931BC3DC4E3}" type="presParOf" srcId="{A6446445-9806-4982-8589-1086BCA6BA7D}" destId="{4F4A9AA5-944D-4B42-BBBE-86D626E4BB1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669ED0-CE7C-4209-A2A2-32C062DF9B3E}" type="doc">
      <dgm:prSet loTypeId="urn:microsoft.com/office/officeart/2005/8/layout/process2" loCatId="process" qsTypeId="urn:microsoft.com/office/officeart/2005/8/quickstyle/simple1" qsCatId="simple" csTypeId="urn:microsoft.com/office/officeart/2005/8/colors/accent1_2" csCatId="accent1" phldr="1"/>
      <dgm:spPr/>
    </dgm:pt>
    <dgm:pt modelId="{A9CFD6E8-5F61-45F9-B525-F5B1E19D4097}">
      <dgm:prSet phldrT="[Text]" phldr="0"/>
      <dgm:spPr/>
      <dgm:t>
        <a:bodyPr/>
        <a:lstStyle/>
        <a:p>
          <a:pPr rtl="0"/>
          <a:r>
            <a:rPr lang="en-US">
              <a:latin typeface="Open Sans"/>
            </a:rPr>
            <a:t>Execute Participation Agreement</a:t>
          </a:r>
          <a:endParaRPr lang="en-US"/>
        </a:p>
      </dgm:t>
    </dgm:pt>
    <dgm:pt modelId="{667ABB39-FC6C-4F89-ADD2-56DA165AA959}" type="parTrans" cxnId="{C7544082-C5E5-4758-A396-C66251E9CE09}">
      <dgm:prSet/>
      <dgm:spPr/>
    </dgm:pt>
    <dgm:pt modelId="{4D13B38A-D6B4-407F-8431-D2AD9003B933}" type="sibTrans" cxnId="{C7544082-C5E5-4758-A396-C66251E9CE09}">
      <dgm:prSet/>
      <dgm:spPr/>
      <dgm:t>
        <a:bodyPr/>
        <a:lstStyle/>
        <a:p>
          <a:endParaRPr lang="en-US"/>
        </a:p>
      </dgm:t>
    </dgm:pt>
    <dgm:pt modelId="{DC26A566-9158-483A-B0F4-62DB55061462}">
      <dgm:prSet phldr="0"/>
      <dgm:spPr/>
      <dgm:t>
        <a:bodyPr/>
        <a:lstStyle/>
        <a:p>
          <a:pPr rtl="0"/>
          <a:r>
            <a:rPr lang="en-US">
              <a:latin typeface="Open Sans"/>
            </a:rPr>
            <a:t>Submit Application</a:t>
          </a:r>
        </a:p>
      </dgm:t>
    </dgm:pt>
    <dgm:pt modelId="{25CCB7C7-FBFF-4FDC-ADE9-0E1C042F0C30}" type="parTrans" cxnId="{641B5E29-3D4C-48B8-BFEE-94511CD404C6}">
      <dgm:prSet/>
      <dgm:spPr/>
    </dgm:pt>
    <dgm:pt modelId="{40FA0524-2E48-442B-B9E7-2CC4F766E69E}" type="sibTrans" cxnId="{641B5E29-3D4C-48B8-BFEE-94511CD404C6}">
      <dgm:prSet/>
      <dgm:spPr/>
      <dgm:t>
        <a:bodyPr/>
        <a:lstStyle/>
        <a:p>
          <a:endParaRPr lang="en-US"/>
        </a:p>
      </dgm:t>
    </dgm:pt>
    <dgm:pt modelId="{F1187A9F-8709-4D34-AECD-B25302C23707}">
      <dgm:prSet phldr="0"/>
      <dgm:spPr/>
      <dgm:t>
        <a:bodyPr/>
        <a:lstStyle/>
        <a:p>
          <a:pPr rtl="0"/>
          <a:r>
            <a:rPr lang="en-US">
              <a:latin typeface="Open Sans"/>
            </a:rPr>
            <a:t>Sign BA/DUA </a:t>
          </a:r>
          <a:br>
            <a:rPr lang="en-US" i="0">
              <a:latin typeface="Open Sans"/>
            </a:rPr>
          </a:br>
          <a:r>
            <a:rPr lang="en-US" i="1">
              <a:latin typeface="Open Sans"/>
            </a:rPr>
            <a:t>(if not already on file)</a:t>
          </a:r>
          <a:endParaRPr lang="en-US" i="1"/>
        </a:p>
      </dgm:t>
    </dgm:pt>
    <dgm:pt modelId="{76563C69-EF39-4AE1-8A12-4686B7AF19B7}" type="parTrans" cxnId="{8ACAEDD8-6455-4713-8BA6-E14862324C78}">
      <dgm:prSet/>
      <dgm:spPr/>
    </dgm:pt>
    <dgm:pt modelId="{990072D2-8794-4D92-BFDE-6CE2BEDC428D}" type="sibTrans" cxnId="{8ACAEDD8-6455-4713-8BA6-E14862324C78}">
      <dgm:prSet/>
      <dgm:spPr/>
      <dgm:t>
        <a:bodyPr/>
        <a:lstStyle/>
        <a:p>
          <a:endParaRPr lang="en-US"/>
        </a:p>
      </dgm:t>
    </dgm:pt>
    <dgm:pt modelId="{6B4B16CF-D293-4F07-8607-300F719768F5}">
      <dgm:prSet phldr="0"/>
      <dgm:spPr/>
      <dgm:t>
        <a:bodyPr/>
        <a:lstStyle/>
        <a:p>
          <a:pPr rtl="0"/>
          <a:r>
            <a:rPr lang="en-US">
              <a:latin typeface="Open Sans"/>
            </a:rPr>
            <a:t>Pay Participation Fee</a:t>
          </a:r>
        </a:p>
      </dgm:t>
    </dgm:pt>
    <dgm:pt modelId="{E61A062F-2BE0-411B-A660-8823A7AD8D71}" type="parTrans" cxnId="{0E5E3D71-62D3-4A2E-AB90-1ED1841D8B75}">
      <dgm:prSet/>
      <dgm:spPr/>
    </dgm:pt>
    <dgm:pt modelId="{592007EA-2427-4665-A79A-3FF73944A27B}" type="sibTrans" cxnId="{0E5E3D71-62D3-4A2E-AB90-1ED1841D8B75}">
      <dgm:prSet/>
      <dgm:spPr/>
    </dgm:pt>
    <dgm:pt modelId="{81BD56D7-563C-4F01-884F-4473B4F9C1EA}">
      <dgm:prSet phldr="0"/>
      <dgm:spPr/>
      <dgm:t>
        <a:bodyPr/>
        <a:lstStyle/>
        <a:p>
          <a:r>
            <a:rPr lang="en-US">
              <a:latin typeface="Open Sans"/>
            </a:rPr>
            <a:t>Complete Site Profile on QPort</a:t>
          </a:r>
          <a:endParaRPr lang="en-US"/>
        </a:p>
      </dgm:t>
    </dgm:pt>
    <dgm:pt modelId="{3CD43527-E36A-450C-B421-4EF7FC3E6BFE}" type="parTrans" cxnId="{CD5F2E84-689F-4EE4-B813-D393CFBC276F}">
      <dgm:prSet/>
      <dgm:spPr/>
    </dgm:pt>
    <dgm:pt modelId="{6E7285DD-68E2-42F7-A1A8-B29BDDA3F330}" type="sibTrans" cxnId="{CD5F2E84-689F-4EE4-B813-D393CFBC276F}">
      <dgm:prSet/>
      <dgm:spPr/>
      <dgm:t>
        <a:bodyPr/>
        <a:lstStyle/>
        <a:p>
          <a:endParaRPr lang="en-US"/>
        </a:p>
      </dgm:t>
    </dgm:pt>
    <dgm:pt modelId="{1B63BE0C-E0C5-4FA5-AC3F-59AB4266DFDE}" type="pres">
      <dgm:prSet presAssocID="{72669ED0-CE7C-4209-A2A2-32C062DF9B3E}" presName="linearFlow" presStyleCnt="0">
        <dgm:presLayoutVars>
          <dgm:resizeHandles val="exact"/>
        </dgm:presLayoutVars>
      </dgm:prSet>
      <dgm:spPr/>
    </dgm:pt>
    <dgm:pt modelId="{91EB15D8-A24A-4F8C-9F2B-A7B7854B8354}" type="pres">
      <dgm:prSet presAssocID="{DC26A566-9158-483A-B0F4-62DB55061462}" presName="node" presStyleLbl="node1" presStyleIdx="0" presStyleCnt="5">
        <dgm:presLayoutVars>
          <dgm:bulletEnabled val="1"/>
        </dgm:presLayoutVars>
      </dgm:prSet>
      <dgm:spPr/>
    </dgm:pt>
    <dgm:pt modelId="{367A1C9E-6AD7-45CC-BEA0-3B5E1345230F}" type="pres">
      <dgm:prSet presAssocID="{40FA0524-2E48-442B-B9E7-2CC4F766E69E}" presName="sibTrans" presStyleLbl="sibTrans2D1" presStyleIdx="0" presStyleCnt="4"/>
      <dgm:spPr/>
    </dgm:pt>
    <dgm:pt modelId="{F4F8C13C-5058-4C20-883B-23232DA9939B}" type="pres">
      <dgm:prSet presAssocID="{40FA0524-2E48-442B-B9E7-2CC4F766E69E}" presName="connectorText" presStyleLbl="sibTrans2D1" presStyleIdx="0" presStyleCnt="4"/>
      <dgm:spPr/>
    </dgm:pt>
    <dgm:pt modelId="{CE33DBE4-C2CB-43EE-9BA6-0ACA4E7FD229}" type="pres">
      <dgm:prSet presAssocID="{81BD56D7-563C-4F01-884F-4473B4F9C1EA}" presName="node" presStyleLbl="node1" presStyleIdx="1" presStyleCnt="5">
        <dgm:presLayoutVars>
          <dgm:bulletEnabled val="1"/>
        </dgm:presLayoutVars>
      </dgm:prSet>
      <dgm:spPr/>
    </dgm:pt>
    <dgm:pt modelId="{1258B359-DBDD-4A89-B2B5-44863FD9789E}" type="pres">
      <dgm:prSet presAssocID="{6E7285DD-68E2-42F7-A1A8-B29BDDA3F330}" presName="sibTrans" presStyleLbl="sibTrans2D1" presStyleIdx="1" presStyleCnt="4"/>
      <dgm:spPr/>
    </dgm:pt>
    <dgm:pt modelId="{4939B5E3-E34B-41B8-8895-9093CA99A35E}" type="pres">
      <dgm:prSet presAssocID="{6E7285DD-68E2-42F7-A1A8-B29BDDA3F330}" presName="connectorText" presStyleLbl="sibTrans2D1" presStyleIdx="1" presStyleCnt="4"/>
      <dgm:spPr/>
    </dgm:pt>
    <dgm:pt modelId="{6E4DA8FC-710F-4244-A992-141E29D17AA4}" type="pres">
      <dgm:prSet presAssocID="{F1187A9F-8709-4D34-AECD-B25302C23707}" presName="node" presStyleLbl="node1" presStyleIdx="2" presStyleCnt="5">
        <dgm:presLayoutVars>
          <dgm:bulletEnabled val="1"/>
        </dgm:presLayoutVars>
      </dgm:prSet>
      <dgm:spPr/>
    </dgm:pt>
    <dgm:pt modelId="{B00FD8DB-442F-4271-90FC-458A3E514550}" type="pres">
      <dgm:prSet presAssocID="{990072D2-8794-4D92-BFDE-6CE2BEDC428D}" presName="sibTrans" presStyleLbl="sibTrans2D1" presStyleIdx="2" presStyleCnt="4"/>
      <dgm:spPr/>
    </dgm:pt>
    <dgm:pt modelId="{8396FEF1-AED1-47D0-B2DB-924275CAE0F2}" type="pres">
      <dgm:prSet presAssocID="{990072D2-8794-4D92-BFDE-6CE2BEDC428D}" presName="connectorText" presStyleLbl="sibTrans2D1" presStyleIdx="2" presStyleCnt="4"/>
      <dgm:spPr/>
    </dgm:pt>
    <dgm:pt modelId="{6F1355EE-78F2-4F5A-9098-ADCAA5DC8748}" type="pres">
      <dgm:prSet presAssocID="{A9CFD6E8-5F61-45F9-B525-F5B1E19D4097}" presName="node" presStyleLbl="node1" presStyleIdx="3" presStyleCnt="5">
        <dgm:presLayoutVars>
          <dgm:bulletEnabled val="1"/>
        </dgm:presLayoutVars>
      </dgm:prSet>
      <dgm:spPr/>
    </dgm:pt>
    <dgm:pt modelId="{3D7A5EDB-D882-4E31-8F43-657920065848}" type="pres">
      <dgm:prSet presAssocID="{4D13B38A-D6B4-407F-8431-D2AD9003B933}" presName="sibTrans" presStyleLbl="sibTrans2D1" presStyleIdx="3" presStyleCnt="4"/>
      <dgm:spPr/>
    </dgm:pt>
    <dgm:pt modelId="{F7389160-FCEC-44B1-93C8-31FDC5F1E79C}" type="pres">
      <dgm:prSet presAssocID="{4D13B38A-D6B4-407F-8431-D2AD9003B933}" presName="connectorText" presStyleLbl="sibTrans2D1" presStyleIdx="3" presStyleCnt="4"/>
      <dgm:spPr/>
    </dgm:pt>
    <dgm:pt modelId="{6DC05421-BC2B-422E-8ACF-578B8018AACE}" type="pres">
      <dgm:prSet presAssocID="{6B4B16CF-D293-4F07-8607-300F719768F5}" presName="node" presStyleLbl="node1" presStyleIdx="4" presStyleCnt="5">
        <dgm:presLayoutVars>
          <dgm:bulletEnabled val="1"/>
        </dgm:presLayoutVars>
      </dgm:prSet>
      <dgm:spPr/>
    </dgm:pt>
  </dgm:ptLst>
  <dgm:cxnLst>
    <dgm:cxn modelId="{AFB4EF01-9EE2-4D39-A7D2-5AA62D403FA7}" type="presOf" srcId="{40FA0524-2E48-442B-B9E7-2CC4F766E69E}" destId="{367A1C9E-6AD7-45CC-BEA0-3B5E1345230F}" srcOrd="0" destOrd="0" presId="urn:microsoft.com/office/officeart/2005/8/layout/process2"/>
    <dgm:cxn modelId="{1DEAED1D-AF6D-4CCA-89BE-D15714CF85F4}" type="presOf" srcId="{4D13B38A-D6B4-407F-8431-D2AD9003B933}" destId="{3D7A5EDB-D882-4E31-8F43-657920065848}" srcOrd="0" destOrd="0" presId="urn:microsoft.com/office/officeart/2005/8/layout/process2"/>
    <dgm:cxn modelId="{0DBB6425-7174-4D70-BF88-218E84FAF3FB}" type="presOf" srcId="{4D13B38A-D6B4-407F-8431-D2AD9003B933}" destId="{F7389160-FCEC-44B1-93C8-31FDC5F1E79C}" srcOrd="1" destOrd="0" presId="urn:microsoft.com/office/officeart/2005/8/layout/process2"/>
    <dgm:cxn modelId="{641B5E29-3D4C-48B8-BFEE-94511CD404C6}" srcId="{72669ED0-CE7C-4209-A2A2-32C062DF9B3E}" destId="{DC26A566-9158-483A-B0F4-62DB55061462}" srcOrd="0" destOrd="0" parTransId="{25CCB7C7-FBFF-4FDC-ADE9-0E1C042F0C30}" sibTransId="{40FA0524-2E48-442B-B9E7-2CC4F766E69E}"/>
    <dgm:cxn modelId="{B07C6F38-261D-422C-97FF-83DFB2EFECF6}" type="presOf" srcId="{A9CFD6E8-5F61-45F9-B525-F5B1E19D4097}" destId="{6F1355EE-78F2-4F5A-9098-ADCAA5DC8748}" srcOrd="0" destOrd="0" presId="urn:microsoft.com/office/officeart/2005/8/layout/process2"/>
    <dgm:cxn modelId="{8AB96A3E-0BE2-4043-84FB-3B626F721406}" type="presOf" srcId="{990072D2-8794-4D92-BFDE-6CE2BEDC428D}" destId="{B00FD8DB-442F-4271-90FC-458A3E514550}" srcOrd="0" destOrd="0" presId="urn:microsoft.com/office/officeart/2005/8/layout/process2"/>
    <dgm:cxn modelId="{91E5D165-51A0-4FB8-AA68-09FB6C9A8228}" type="presOf" srcId="{72669ED0-CE7C-4209-A2A2-32C062DF9B3E}" destId="{1B63BE0C-E0C5-4FA5-AC3F-59AB4266DFDE}" srcOrd="0" destOrd="0" presId="urn:microsoft.com/office/officeart/2005/8/layout/process2"/>
    <dgm:cxn modelId="{FEC61369-ACE4-4D3D-9319-CF26CA10EB33}" type="presOf" srcId="{6B4B16CF-D293-4F07-8607-300F719768F5}" destId="{6DC05421-BC2B-422E-8ACF-578B8018AACE}" srcOrd="0" destOrd="0" presId="urn:microsoft.com/office/officeart/2005/8/layout/process2"/>
    <dgm:cxn modelId="{5C14966C-1A0F-49CA-9839-D18E0ABF5C26}" type="presOf" srcId="{40FA0524-2E48-442B-B9E7-2CC4F766E69E}" destId="{F4F8C13C-5058-4C20-883B-23232DA9939B}" srcOrd="1" destOrd="0" presId="urn:microsoft.com/office/officeart/2005/8/layout/process2"/>
    <dgm:cxn modelId="{0E5E3D71-62D3-4A2E-AB90-1ED1841D8B75}" srcId="{72669ED0-CE7C-4209-A2A2-32C062DF9B3E}" destId="{6B4B16CF-D293-4F07-8607-300F719768F5}" srcOrd="4" destOrd="0" parTransId="{E61A062F-2BE0-411B-A660-8823A7AD8D71}" sibTransId="{592007EA-2427-4665-A79A-3FF73944A27B}"/>
    <dgm:cxn modelId="{5F13F871-1892-4BD3-95FB-765122027992}" type="presOf" srcId="{6E7285DD-68E2-42F7-A1A8-B29BDDA3F330}" destId="{1258B359-DBDD-4A89-B2B5-44863FD9789E}" srcOrd="0" destOrd="0" presId="urn:microsoft.com/office/officeart/2005/8/layout/process2"/>
    <dgm:cxn modelId="{8B0BE55A-99F7-4899-A807-74C6ADC3BA0E}" type="presOf" srcId="{6E7285DD-68E2-42F7-A1A8-B29BDDA3F330}" destId="{4939B5E3-E34B-41B8-8895-9093CA99A35E}" srcOrd="1" destOrd="0" presId="urn:microsoft.com/office/officeart/2005/8/layout/process2"/>
    <dgm:cxn modelId="{C7544082-C5E5-4758-A396-C66251E9CE09}" srcId="{72669ED0-CE7C-4209-A2A2-32C062DF9B3E}" destId="{A9CFD6E8-5F61-45F9-B525-F5B1E19D4097}" srcOrd="3" destOrd="0" parTransId="{667ABB39-FC6C-4F89-ADD2-56DA165AA959}" sibTransId="{4D13B38A-D6B4-407F-8431-D2AD9003B933}"/>
    <dgm:cxn modelId="{CD5F2E84-689F-4EE4-B813-D393CFBC276F}" srcId="{72669ED0-CE7C-4209-A2A2-32C062DF9B3E}" destId="{81BD56D7-563C-4F01-884F-4473B4F9C1EA}" srcOrd="1" destOrd="0" parTransId="{3CD43527-E36A-450C-B421-4EF7FC3E6BFE}" sibTransId="{6E7285DD-68E2-42F7-A1A8-B29BDDA3F330}"/>
    <dgm:cxn modelId="{A2B47C8F-B3C5-460F-B7E8-8860B91670B3}" type="presOf" srcId="{DC26A566-9158-483A-B0F4-62DB55061462}" destId="{91EB15D8-A24A-4F8C-9F2B-A7B7854B8354}" srcOrd="0" destOrd="0" presId="urn:microsoft.com/office/officeart/2005/8/layout/process2"/>
    <dgm:cxn modelId="{2D496A9C-C3E1-45FA-9878-6F597645D179}" type="presOf" srcId="{F1187A9F-8709-4D34-AECD-B25302C23707}" destId="{6E4DA8FC-710F-4244-A992-141E29D17AA4}" srcOrd="0" destOrd="0" presId="urn:microsoft.com/office/officeart/2005/8/layout/process2"/>
    <dgm:cxn modelId="{FF830DB1-3AAA-4540-9AFB-807FD652BB43}" type="presOf" srcId="{81BD56D7-563C-4F01-884F-4473B4F9C1EA}" destId="{CE33DBE4-C2CB-43EE-9BA6-0ACA4E7FD229}" srcOrd="0" destOrd="0" presId="urn:microsoft.com/office/officeart/2005/8/layout/process2"/>
    <dgm:cxn modelId="{FA0225C5-F83D-463E-8354-486AF6B94892}" type="presOf" srcId="{990072D2-8794-4D92-BFDE-6CE2BEDC428D}" destId="{8396FEF1-AED1-47D0-B2DB-924275CAE0F2}" srcOrd="1" destOrd="0" presId="urn:microsoft.com/office/officeart/2005/8/layout/process2"/>
    <dgm:cxn modelId="{8ACAEDD8-6455-4713-8BA6-E14862324C78}" srcId="{72669ED0-CE7C-4209-A2A2-32C062DF9B3E}" destId="{F1187A9F-8709-4D34-AECD-B25302C23707}" srcOrd="2" destOrd="0" parTransId="{76563C69-EF39-4AE1-8A12-4686B7AF19B7}" sibTransId="{990072D2-8794-4D92-BFDE-6CE2BEDC428D}"/>
    <dgm:cxn modelId="{5447539C-57E9-49F9-BF40-963B0E3036E6}" type="presParOf" srcId="{1B63BE0C-E0C5-4FA5-AC3F-59AB4266DFDE}" destId="{91EB15D8-A24A-4F8C-9F2B-A7B7854B8354}" srcOrd="0" destOrd="0" presId="urn:microsoft.com/office/officeart/2005/8/layout/process2"/>
    <dgm:cxn modelId="{29AB7CDF-E3A2-4956-9992-32AFC046D1DB}" type="presParOf" srcId="{1B63BE0C-E0C5-4FA5-AC3F-59AB4266DFDE}" destId="{367A1C9E-6AD7-45CC-BEA0-3B5E1345230F}" srcOrd="1" destOrd="0" presId="urn:microsoft.com/office/officeart/2005/8/layout/process2"/>
    <dgm:cxn modelId="{215DDE61-51AB-4986-94E2-811E0DF2535B}" type="presParOf" srcId="{367A1C9E-6AD7-45CC-BEA0-3B5E1345230F}" destId="{F4F8C13C-5058-4C20-883B-23232DA9939B}" srcOrd="0" destOrd="0" presId="urn:microsoft.com/office/officeart/2005/8/layout/process2"/>
    <dgm:cxn modelId="{188EDC48-7D69-451D-B564-867E80AC39F8}" type="presParOf" srcId="{1B63BE0C-E0C5-4FA5-AC3F-59AB4266DFDE}" destId="{CE33DBE4-C2CB-43EE-9BA6-0ACA4E7FD229}" srcOrd="2" destOrd="0" presId="urn:microsoft.com/office/officeart/2005/8/layout/process2"/>
    <dgm:cxn modelId="{F9D9A9B3-E062-4A6E-9CFA-8AA822C2C7D6}" type="presParOf" srcId="{1B63BE0C-E0C5-4FA5-AC3F-59AB4266DFDE}" destId="{1258B359-DBDD-4A89-B2B5-44863FD9789E}" srcOrd="3" destOrd="0" presId="urn:microsoft.com/office/officeart/2005/8/layout/process2"/>
    <dgm:cxn modelId="{F26F90B5-44C9-4857-BDB0-E8C248B4DAF4}" type="presParOf" srcId="{1258B359-DBDD-4A89-B2B5-44863FD9789E}" destId="{4939B5E3-E34B-41B8-8895-9093CA99A35E}" srcOrd="0" destOrd="0" presId="urn:microsoft.com/office/officeart/2005/8/layout/process2"/>
    <dgm:cxn modelId="{DC140E5F-E63A-4342-BF4F-379E214FEEE3}" type="presParOf" srcId="{1B63BE0C-E0C5-4FA5-AC3F-59AB4266DFDE}" destId="{6E4DA8FC-710F-4244-A992-141E29D17AA4}" srcOrd="4" destOrd="0" presId="urn:microsoft.com/office/officeart/2005/8/layout/process2"/>
    <dgm:cxn modelId="{CB78B70B-F356-468D-899F-3C66B6A0D102}" type="presParOf" srcId="{1B63BE0C-E0C5-4FA5-AC3F-59AB4266DFDE}" destId="{B00FD8DB-442F-4271-90FC-458A3E514550}" srcOrd="5" destOrd="0" presId="urn:microsoft.com/office/officeart/2005/8/layout/process2"/>
    <dgm:cxn modelId="{854B7748-2855-4D7A-A708-D661F4571249}" type="presParOf" srcId="{B00FD8DB-442F-4271-90FC-458A3E514550}" destId="{8396FEF1-AED1-47D0-B2DB-924275CAE0F2}" srcOrd="0" destOrd="0" presId="urn:microsoft.com/office/officeart/2005/8/layout/process2"/>
    <dgm:cxn modelId="{69686403-9357-4E7B-9B7C-D29375B060D7}" type="presParOf" srcId="{1B63BE0C-E0C5-4FA5-AC3F-59AB4266DFDE}" destId="{6F1355EE-78F2-4F5A-9098-ADCAA5DC8748}" srcOrd="6" destOrd="0" presId="urn:microsoft.com/office/officeart/2005/8/layout/process2"/>
    <dgm:cxn modelId="{98F2D9D0-DD6D-4A5B-85AE-D5D2E28E383E}" type="presParOf" srcId="{1B63BE0C-E0C5-4FA5-AC3F-59AB4266DFDE}" destId="{3D7A5EDB-D882-4E31-8F43-657920065848}" srcOrd="7" destOrd="0" presId="urn:microsoft.com/office/officeart/2005/8/layout/process2"/>
    <dgm:cxn modelId="{68408DC5-761C-4F35-8141-0228E4032CCF}" type="presParOf" srcId="{3D7A5EDB-D882-4E31-8F43-657920065848}" destId="{F7389160-FCEC-44B1-93C8-31FDC5F1E79C}" srcOrd="0" destOrd="0" presId="urn:microsoft.com/office/officeart/2005/8/layout/process2"/>
    <dgm:cxn modelId="{CB6174D3-24AB-4581-9F64-EA075082B0AD}" type="presParOf" srcId="{1B63BE0C-E0C5-4FA5-AC3F-59AB4266DFDE}" destId="{6DC05421-BC2B-422E-8ACF-578B8018AACE}"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669ED0-CE7C-4209-A2A2-32C062DF9B3E}" type="doc">
      <dgm:prSet loTypeId="urn:microsoft.com/office/officeart/2005/8/layout/process2" loCatId="process" qsTypeId="urn:microsoft.com/office/officeart/2005/8/quickstyle/simple1" qsCatId="simple" csTypeId="urn:microsoft.com/office/officeart/2005/8/colors/accent1_2" csCatId="accent1" phldr="1"/>
      <dgm:spPr/>
    </dgm:pt>
    <dgm:pt modelId="{A9CFD6E8-5F61-45F9-B525-F5B1E19D4097}">
      <dgm:prSet phldrT="[Text]" phldr="0"/>
      <dgm:spPr/>
      <dgm:t>
        <a:bodyPr/>
        <a:lstStyle/>
        <a:p>
          <a:pPr rtl="0"/>
          <a:r>
            <a:rPr lang="en-US">
              <a:latin typeface="Open Sans"/>
            </a:rPr>
            <a:t>Execute Participation Agreement</a:t>
          </a:r>
          <a:endParaRPr lang="en-US"/>
        </a:p>
      </dgm:t>
    </dgm:pt>
    <dgm:pt modelId="{667ABB39-FC6C-4F89-ADD2-56DA165AA959}" type="parTrans" cxnId="{C7544082-C5E5-4758-A396-C66251E9CE09}">
      <dgm:prSet/>
      <dgm:spPr/>
    </dgm:pt>
    <dgm:pt modelId="{4D13B38A-D6B4-407F-8431-D2AD9003B933}" type="sibTrans" cxnId="{C7544082-C5E5-4758-A396-C66251E9CE09}">
      <dgm:prSet/>
      <dgm:spPr/>
      <dgm:t>
        <a:bodyPr/>
        <a:lstStyle/>
        <a:p>
          <a:endParaRPr lang="en-US"/>
        </a:p>
      </dgm:t>
    </dgm:pt>
    <dgm:pt modelId="{DC26A566-9158-483A-B0F4-62DB55061462}">
      <dgm:prSet phldr="0"/>
      <dgm:spPr/>
      <dgm:t>
        <a:bodyPr/>
        <a:lstStyle/>
        <a:p>
          <a:pPr rtl="0"/>
          <a:r>
            <a:rPr lang="en-US">
              <a:latin typeface="Open Sans"/>
            </a:rPr>
            <a:t>Submit Application</a:t>
          </a:r>
        </a:p>
      </dgm:t>
    </dgm:pt>
    <dgm:pt modelId="{25CCB7C7-FBFF-4FDC-ADE9-0E1C042F0C30}" type="parTrans" cxnId="{641B5E29-3D4C-48B8-BFEE-94511CD404C6}">
      <dgm:prSet/>
      <dgm:spPr/>
    </dgm:pt>
    <dgm:pt modelId="{40FA0524-2E48-442B-B9E7-2CC4F766E69E}" type="sibTrans" cxnId="{641B5E29-3D4C-48B8-BFEE-94511CD404C6}">
      <dgm:prSet/>
      <dgm:spPr/>
      <dgm:t>
        <a:bodyPr/>
        <a:lstStyle/>
        <a:p>
          <a:endParaRPr lang="en-US"/>
        </a:p>
      </dgm:t>
    </dgm:pt>
    <dgm:pt modelId="{F1187A9F-8709-4D34-AECD-B25302C23707}">
      <dgm:prSet phldr="0"/>
      <dgm:spPr/>
      <dgm:t>
        <a:bodyPr/>
        <a:lstStyle/>
        <a:p>
          <a:pPr rtl="0"/>
          <a:r>
            <a:rPr lang="en-US">
              <a:latin typeface="Open Sans"/>
            </a:rPr>
            <a:t>Sign BA/DUA </a:t>
          </a:r>
          <a:br>
            <a:rPr lang="en-US" i="0">
              <a:latin typeface="Open Sans"/>
            </a:rPr>
          </a:br>
          <a:r>
            <a:rPr lang="en-US" i="1">
              <a:latin typeface="Open Sans"/>
            </a:rPr>
            <a:t>(if not already on file)</a:t>
          </a:r>
          <a:endParaRPr lang="en-US" i="1"/>
        </a:p>
      </dgm:t>
    </dgm:pt>
    <dgm:pt modelId="{76563C69-EF39-4AE1-8A12-4686B7AF19B7}" type="parTrans" cxnId="{8ACAEDD8-6455-4713-8BA6-E14862324C78}">
      <dgm:prSet/>
      <dgm:spPr/>
    </dgm:pt>
    <dgm:pt modelId="{990072D2-8794-4D92-BFDE-6CE2BEDC428D}" type="sibTrans" cxnId="{8ACAEDD8-6455-4713-8BA6-E14862324C78}">
      <dgm:prSet/>
      <dgm:spPr/>
      <dgm:t>
        <a:bodyPr/>
        <a:lstStyle/>
        <a:p>
          <a:endParaRPr lang="en-US"/>
        </a:p>
      </dgm:t>
    </dgm:pt>
    <dgm:pt modelId="{6B4B16CF-D293-4F07-8607-300F719768F5}">
      <dgm:prSet phldr="0"/>
      <dgm:spPr/>
      <dgm:t>
        <a:bodyPr/>
        <a:lstStyle/>
        <a:p>
          <a:pPr rtl="0"/>
          <a:r>
            <a:rPr lang="en-US">
              <a:latin typeface="Open Sans"/>
            </a:rPr>
            <a:t>Pay Participation Fee</a:t>
          </a:r>
        </a:p>
      </dgm:t>
    </dgm:pt>
    <dgm:pt modelId="{E61A062F-2BE0-411B-A660-8823A7AD8D71}" type="parTrans" cxnId="{0E5E3D71-62D3-4A2E-AB90-1ED1841D8B75}">
      <dgm:prSet/>
      <dgm:spPr/>
    </dgm:pt>
    <dgm:pt modelId="{592007EA-2427-4665-A79A-3FF73944A27B}" type="sibTrans" cxnId="{0E5E3D71-62D3-4A2E-AB90-1ED1841D8B75}">
      <dgm:prSet/>
      <dgm:spPr/>
    </dgm:pt>
    <dgm:pt modelId="{81BD56D7-563C-4F01-884F-4473B4F9C1EA}">
      <dgm:prSet phldr="0"/>
      <dgm:spPr/>
      <dgm:t>
        <a:bodyPr/>
        <a:lstStyle/>
        <a:p>
          <a:r>
            <a:rPr lang="en-US">
              <a:latin typeface="Open Sans"/>
            </a:rPr>
            <a:t>Complete Site Profile on QPort</a:t>
          </a:r>
          <a:endParaRPr lang="en-US"/>
        </a:p>
      </dgm:t>
    </dgm:pt>
    <dgm:pt modelId="{3CD43527-E36A-450C-B421-4EF7FC3E6BFE}" type="parTrans" cxnId="{CD5F2E84-689F-4EE4-B813-D393CFBC276F}">
      <dgm:prSet/>
      <dgm:spPr/>
    </dgm:pt>
    <dgm:pt modelId="{6E7285DD-68E2-42F7-A1A8-B29BDDA3F330}" type="sibTrans" cxnId="{CD5F2E84-689F-4EE4-B813-D393CFBC276F}">
      <dgm:prSet/>
      <dgm:spPr/>
      <dgm:t>
        <a:bodyPr/>
        <a:lstStyle/>
        <a:p>
          <a:endParaRPr lang="en-US"/>
        </a:p>
      </dgm:t>
    </dgm:pt>
    <dgm:pt modelId="{1B63BE0C-E0C5-4FA5-AC3F-59AB4266DFDE}" type="pres">
      <dgm:prSet presAssocID="{72669ED0-CE7C-4209-A2A2-32C062DF9B3E}" presName="linearFlow" presStyleCnt="0">
        <dgm:presLayoutVars>
          <dgm:resizeHandles val="exact"/>
        </dgm:presLayoutVars>
      </dgm:prSet>
      <dgm:spPr/>
    </dgm:pt>
    <dgm:pt modelId="{91EB15D8-A24A-4F8C-9F2B-A7B7854B8354}" type="pres">
      <dgm:prSet presAssocID="{DC26A566-9158-483A-B0F4-62DB55061462}" presName="node" presStyleLbl="node1" presStyleIdx="0" presStyleCnt="5">
        <dgm:presLayoutVars>
          <dgm:bulletEnabled val="1"/>
        </dgm:presLayoutVars>
      </dgm:prSet>
      <dgm:spPr/>
    </dgm:pt>
    <dgm:pt modelId="{367A1C9E-6AD7-45CC-BEA0-3B5E1345230F}" type="pres">
      <dgm:prSet presAssocID="{40FA0524-2E48-442B-B9E7-2CC4F766E69E}" presName="sibTrans" presStyleLbl="sibTrans2D1" presStyleIdx="0" presStyleCnt="4"/>
      <dgm:spPr/>
    </dgm:pt>
    <dgm:pt modelId="{F4F8C13C-5058-4C20-883B-23232DA9939B}" type="pres">
      <dgm:prSet presAssocID="{40FA0524-2E48-442B-B9E7-2CC4F766E69E}" presName="connectorText" presStyleLbl="sibTrans2D1" presStyleIdx="0" presStyleCnt="4"/>
      <dgm:spPr/>
    </dgm:pt>
    <dgm:pt modelId="{CE33DBE4-C2CB-43EE-9BA6-0ACA4E7FD229}" type="pres">
      <dgm:prSet presAssocID="{81BD56D7-563C-4F01-884F-4473B4F9C1EA}" presName="node" presStyleLbl="node1" presStyleIdx="1" presStyleCnt="5">
        <dgm:presLayoutVars>
          <dgm:bulletEnabled val="1"/>
        </dgm:presLayoutVars>
      </dgm:prSet>
      <dgm:spPr/>
    </dgm:pt>
    <dgm:pt modelId="{1258B359-DBDD-4A89-B2B5-44863FD9789E}" type="pres">
      <dgm:prSet presAssocID="{6E7285DD-68E2-42F7-A1A8-B29BDDA3F330}" presName="sibTrans" presStyleLbl="sibTrans2D1" presStyleIdx="1" presStyleCnt="4"/>
      <dgm:spPr/>
    </dgm:pt>
    <dgm:pt modelId="{4939B5E3-E34B-41B8-8895-9093CA99A35E}" type="pres">
      <dgm:prSet presAssocID="{6E7285DD-68E2-42F7-A1A8-B29BDDA3F330}" presName="connectorText" presStyleLbl="sibTrans2D1" presStyleIdx="1" presStyleCnt="4"/>
      <dgm:spPr/>
    </dgm:pt>
    <dgm:pt modelId="{6E4DA8FC-710F-4244-A992-141E29D17AA4}" type="pres">
      <dgm:prSet presAssocID="{F1187A9F-8709-4D34-AECD-B25302C23707}" presName="node" presStyleLbl="node1" presStyleIdx="2" presStyleCnt="5">
        <dgm:presLayoutVars>
          <dgm:bulletEnabled val="1"/>
        </dgm:presLayoutVars>
      </dgm:prSet>
      <dgm:spPr/>
    </dgm:pt>
    <dgm:pt modelId="{B00FD8DB-442F-4271-90FC-458A3E514550}" type="pres">
      <dgm:prSet presAssocID="{990072D2-8794-4D92-BFDE-6CE2BEDC428D}" presName="sibTrans" presStyleLbl="sibTrans2D1" presStyleIdx="2" presStyleCnt="4"/>
      <dgm:spPr/>
    </dgm:pt>
    <dgm:pt modelId="{8396FEF1-AED1-47D0-B2DB-924275CAE0F2}" type="pres">
      <dgm:prSet presAssocID="{990072D2-8794-4D92-BFDE-6CE2BEDC428D}" presName="connectorText" presStyleLbl="sibTrans2D1" presStyleIdx="2" presStyleCnt="4"/>
      <dgm:spPr/>
    </dgm:pt>
    <dgm:pt modelId="{6F1355EE-78F2-4F5A-9098-ADCAA5DC8748}" type="pres">
      <dgm:prSet presAssocID="{A9CFD6E8-5F61-45F9-B525-F5B1E19D4097}" presName="node" presStyleLbl="node1" presStyleIdx="3" presStyleCnt="5">
        <dgm:presLayoutVars>
          <dgm:bulletEnabled val="1"/>
        </dgm:presLayoutVars>
      </dgm:prSet>
      <dgm:spPr/>
    </dgm:pt>
    <dgm:pt modelId="{3D7A5EDB-D882-4E31-8F43-657920065848}" type="pres">
      <dgm:prSet presAssocID="{4D13B38A-D6B4-407F-8431-D2AD9003B933}" presName="sibTrans" presStyleLbl="sibTrans2D1" presStyleIdx="3" presStyleCnt="4"/>
      <dgm:spPr/>
    </dgm:pt>
    <dgm:pt modelId="{F7389160-FCEC-44B1-93C8-31FDC5F1E79C}" type="pres">
      <dgm:prSet presAssocID="{4D13B38A-D6B4-407F-8431-D2AD9003B933}" presName="connectorText" presStyleLbl="sibTrans2D1" presStyleIdx="3" presStyleCnt="4"/>
      <dgm:spPr/>
    </dgm:pt>
    <dgm:pt modelId="{6DC05421-BC2B-422E-8ACF-578B8018AACE}" type="pres">
      <dgm:prSet presAssocID="{6B4B16CF-D293-4F07-8607-300F719768F5}" presName="node" presStyleLbl="node1" presStyleIdx="4" presStyleCnt="5">
        <dgm:presLayoutVars>
          <dgm:bulletEnabled val="1"/>
        </dgm:presLayoutVars>
      </dgm:prSet>
      <dgm:spPr/>
    </dgm:pt>
  </dgm:ptLst>
  <dgm:cxnLst>
    <dgm:cxn modelId="{AFB4EF01-9EE2-4D39-A7D2-5AA62D403FA7}" type="presOf" srcId="{40FA0524-2E48-442B-B9E7-2CC4F766E69E}" destId="{367A1C9E-6AD7-45CC-BEA0-3B5E1345230F}" srcOrd="0" destOrd="0" presId="urn:microsoft.com/office/officeart/2005/8/layout/process2"/>
    <dgm:cxn modelId="{1DEAED1D-AF6D-4CCA-89BE-D15714CF85F4}" type="presOf" srcId="{4D13B38A-D6B4-407F-8431-D2AD9003B933}" destId="{3D7A5EDB-D882-4E31-8F43-657920065848}" srcOrd="0" destOrd="0" presId="urn:microsoft.com/office/officeart/2005/8/layout/process2"/>
    <dgm:cxn modelId="{0DBB6425-7174-4D70-BF88-218E84FAF3FB}" type="presOf" srcId="{4D13B38A-D6B4-407F-8431-D2AD9003B933}" destId="{F7389160-FCEC-44B1-93C8-31FDC5F1E79C}" srcOrd="1" destOrd="0" presId="urn:microsoft.com/office/officeart/2005/8/layout/process2"/>
    <dgm:cxn modelId="{641B5E29-3D4C-48B8-BFEE-94511CD404C6}" srcId="{72669ED0-CE7C-4209-A2A2-32C062DF9B3E}" destId="{DC26A566-9158-483A-B0F4-62DB55061462}" srcOrd="0" destOrd="0" parTransId="{25CCB7C7-FBFF-4FDC-ADE9-0E1C042F0C30}" sibTransId="{40FA0524-2E48-442B-B9E7-2CC4F766E69E}"/>
    <dgm:cxn modelId="{B07C6F38-261D-422C-97FF-83DFB2EFECF6}" type="presOf" srcId="{A9CFD6E8-5F61-45F9-B525-F5B1E19D4097}" destId="{6F1355EE-78F2-4F5A-9098-ADCAA5DC8748}" srcOrd="0" destOrd="0" presId="urn:microsoft.com/office/officeart/2005/8/layout/process2"/>
    <dgm:cxn modelId="{8AB96A3E-0BE2-4043-84FB-3B626F721406}" type="presOf" srcId="{990072D2-8794-4D92-BFDE-6CE2BEDC428D}" destId="{B00FD8DB-442F-4271-90FC-458A3E514550}" srcOrd="0" destOrd="0" presId="urn:microsoft.com/office/officeart/2005/8/layout/process2"/>
    <dgm:cxn modelId="{91E5D165-51A0-4FB8-AA68-09FB6C9A8228}" type="presOf" srcId="{72669ED0-CE7C-4209-A2A2-32C062DF9B3E}" destId="{1B63BE0C-E0C5-4FA5-AC3F-59AB4266DFDE}" srcOrd="0" destOrd="0" presId="urn:microsoft.com/office/officeart/2005/8/layout/process2"/>
    <dgm:cxn modelId="{FEC61369-ACE4-4D3D-9319-CF26CA10EB33}" type="presOf" srcId="{6B4B16CF-D293-4F07-8607-300F719768F5}" destId="{6DC05421-BC2B-422E-8ACF-578B8018AACE}" srcOrd="0" destOrd="0" presId="urn:microsoft.com/office/officeart/2005/8/layout/process2"/>
    <dgm:cxn modelId="{5C14966C-1A0F-49CA-9839-D18E0ABF5C26}" type="presOf" srcId="{40FA0524-2E48-442B-B9E7-2CC4F766E69E}" destId="{F4F8C13C-5058-4C20-883B-23232DA9939B}" srcOrd="1" destOrd="0" presId="urn:microsoft.com/office/officeart/2005/8/layout/process2"/>
    <dgm:cxn modelId="{0E5E3D71-62D3-4A2E-AB90-1ED1841D8B75}" srcId="{72669ED0-CE7C-4209-A2A2-32C062DF9B3E}" destId="{6B4B16CF-D293-4F07-8607-300F719768F5}" srcOrd="4" destOrd="0" parTransId="{E61A062F-2BE0-411B-A660-8823A7AD8D71}" sibTransId="{592007EA-2427-4665-A79A-3FF73944A27B}"/>
    <dgm:cxn modelId="{5F13F871-1892-4BD3-95FB-765122027992}" type="presOf" srcId="{6E7285DD-68E2-42F7-A1A8-B29BDDA3F330}" destId="{1258B359-DBDD-4A89-B2B5-44863FD9789E}" srcOrd="0" destOrd="0" presId="urn:microsoft.com/office/officeart/2005/8/layout/process2"/>
    <dgm:cxn modelId="{8B0BE55A-99F7-4899-A807-74C6ADC3BA0E}" type="presOf" srcId="{6E7285DD-68E2-42F7-A1A8-B29BDDA3F330}" destId="{4939B5E3-E34B-41B8-8895-9093CA99A35E}" srcOrd="1" destOrd="0" presId="urn:microsoft.com/office/officeart/2005/8/layout/process2"/>
    <dgm:cxn modelId="{C7544082-C5E5-4758-A396-C66251E9CE09}" srcId="{72669ED0-CE7C-4209-A2A2-32C062DF9B3E}" destId="{A9CFD6E8-5F61-45F9-B525-F5B1E19D4097}" srcOrd="3" destOrd="0" parTransId="{667ABB39-FC6C-4F89-ADD2-56DA165AA959}" sibTransId="{4D13B38A-D6B4-407F-8431-D2AD9003B933}"/>
    <dgm:cxn modelId="{CD5F2E84-689F-4EE4-B813-D393CFBC276F}" srcId="{72669ED0-CE7C-4209-A2A2-32C062DF9B3E}" destId="{81BD56D7-563C-4F01-884F-4473B4F9C1EA}" srcOrd="1" destOrd="0" parTransId="{3CD43527-E36A-450C-B421-4EF7FC3E6BFE}" sibTransId="{6E7285DD-68E2-42F7-A1A8-B29BDDA3F330}"/>
    <dgm:cxn modelId="{A2B47C8F-B3C5-460F-B7E8-8860B91670B3}" type="presOf" srcId="{DC26A566-9158-483A-B0F4-62DB55061462}" destId="{91EB15D8-A24A-4F8C-9F2B-A7B7854B8354}" srcOrd="0" destOrd="0" presId="urn:microsoft.com/office/officeart/2005/8/layout/process2"/>
    <dgm:cxn modelId="{2D496A9C-C3E1-45FA-9878-6F597645D179}" type="presOf" srcId="{F1187A9F-8709-4D34-AECD-B25302C23707}" destId="{6E4DA8FC-710F-4244-A992-141E29D17AA4}" srcOrd="0" destOrd="0" presId="urn:microsoft.com/office/officeart/2005/8/layout/process2"/>
    <dgm:cxn modelId="{FF830DB1-3AAA-4540-9AFB-807FD652BB43}" type="presOf" srcId="{81BD56D7-563C-4F01-884F-4473B4F9C1EA}" destId="{CE33DBE4-C2CB-43EE-9BA6-0ACA4E7FD229}" srcOrd="0" destOrd="0" presId="urn:microsoft.com/office/officeart/2005/8/layout/process2"/>
    <dgm:cxn modelId="{FA0225C5-F83D-463E-8354-486AF6B94892}" type="presOf" srcId="{990072D2-8794-4D92-BFDE-6CE2BEDC428D}" destId="{8396FEF1-AED1-47D0-B2DB-924275CAE0F2}" srcOrd="1" destOrd="0" presId="urn:microsoft.com/office/officeart/2005/8/layout/process2"/>
    <dgm:cxn modelId="{8ACAEDD8-6455-4713-8BA6-E14862324C78}" srcId="{72669ED0-CE7C-4209-A2A2-32C062DF9B3E}" destId="{F1187A9F-8709-4D34-AECD-B25302C23707}" srcOrd="2" destOrd="0" parTransId="{76563C69-EF39-4AE1-8A12-4686B7AF19B7}" sibTransId="{990072D2-8794-4D92-BFDE-6CE2BEDC428D}"/>
    <dgm:cxn modelId="{5447539C-57E9-49F9-BF40-963B0E3036E6}" type="presParOf" srcId="{1B63BE0C-E0C5-4FA5-AC3F-59AB4266DFDE}" destId="{91EB15D8-A24A-4F8C-9F2B-A7B7854B8354}" srcOrd="0" destOrd="0" presId="urn:microsoft.com/office/officeart/2005/8/layout/process2"/>
    <dgm:cxn modelId="{29AB7CDF-E3A2-4956-9992-32AFC046D1DB}" type="presParOf" srcId="{1B63BE0C-E0C5-4FA5-AC3F-59AB4266DFDE}" destId="{367A1C9E-6AD7-45CC-BEA0-3B5E1345230F}" srcOrd="1" destOrd="0" presId="urn:microsoft.com/office/officeart/2005/8/layout/process2"/>
    <dgm:cxn modelId="{215DDE61-51AB-4986-94E2-811E0DF2535B}" type="presParOf" srcId="{367A1C9E-6AD7-45CC-BEA0-3B5E1345230F}" destId="{F4F8C13C-5058-4C20-883B-23232DA9939B}" srcOrd="0" destOrd="0" presId="urn:microsoft.com/office/officeart/2005/8/layout/process2"/>
    <dgm:cxn modelId="{188EDC48-7D69-451D-B564-867E80AC39F8}" type="presParOf" srcId="{1B63BE0C-E0C5-4FA5-AC3F-59AB4266DFDE}" destId="{CE33DBE4-C2CB-43EE-9BA6-0ACA4E7FD229}" srcOrd="2" destOrd="0" presId="urn:microsoft.com/office/officeart/2005/8/layout/process2"/>
    <dgm:cxn modelId="{F9D9A9B3-E062-4A6E-9CFA-8AA822C2C7D6}" type="presParOf" srcId="{1B63BE0C-E0C5-4FA5-AC3F-59AB4266DFDE}" destId="{1258B359-DBDD-4A89-B2B5-44863FD9789E}" srcOrd="3" destOrd="0" presId="urn:microsoft.com/office/officeart/2005/8/layout/process2"/>
    <dgm:cxn modelId="{F26F90B5-44C9-4857-BDB0-E8C248B4DAF4}" type="presParOf" srcId="{1258B359-DBDD-4A89-B2B5-44863FD9789E}" destId="{4939B5E3-E34B-41B8-8895-9093CA99A35E}" srcOrd="0" destOrd="0" presId="urn:microsoft.com/office/officeart/2005/8/layout/process2"/>
    <dgm:cxn modelId="{DC140E5F-E63A-4342-BF4F-379E214FEEE3}" type="presParOf" srcId="{1B63BE0C-E0C5-4FA5-AC3F-59AB4266DFDE}" destId="{6E4DA8FC-710F-4244-A992-141E29D17AA4}" srcOrd="4" destOrd="0" presId="urn:microsoft.com/office/officeart/2005/8/layout/process2"/>
    <dgm:cxn modelId="{CB78B70B-F356-468D-899F-3C66B6A0D102}" type="presParOf" srcId="{1B63BE0C-E0C5-4FA5-AC3F-59AB4266DFDE}" destId="{B00FD8DB-442F-4271-90FC-458A3E514550}" srcOrd="5" destOrd="0" presId="urn:microsoft.com/office/officeart/2005/8/layout/process2"/>
    <dgm:cxn modelId="{854B7748-2855-4D7A-A708-D661F4571249}" type="presParOf" srcId="{B00FD8DB-442F-4271-90FC-458A3E514550}" destId="{8396FEF1-AED1-47D0-B2DB-924275CAE0F2}" srcOrd="0" destOrd="0" presId="urn:microsoft.com/office/officeart/2005/8/layout/process2"/>
    <dgm:cxn modelId="{69686403-9357-4E7B-9B7C-D29375B060D7}" type="presParOf" srcId="{1B63BE0C-E0C5-4FA5-AC3F-59AB4266DFDE}" destId="{6F1355EE-78F2-4F5A-9098-ADCAA5DC8748}" srcOrd="6" destOrd="0" presId="urn:microsoft.com/office/officeart/2005/8/layout/process2"/>
    <dgm:cxn modelId="{98F2D9D0-DD6D-4A5B-85AE-D5D2E28E383E}" type="presParOf" srcId="{1B63BE0C-E0C5-4FA5-AC3F-59AB4266DFDE}" destId="{3D7A5EDB-D882-4E31-8F43-657920065848}" srcOrd="7" destOrd="0" presId="urn:microsoft.com/office/officeart/2005/8/layout/process2"/>
    <dgm:cxn modelId="{68408DC5-761C-4F35-8141-0228E4032CCF}" type="presParOf" srcId="{3D7A5EDB-D882-4E31-8F43-657920065848}" destId="{F7389160-FCEC-44B1-93C8-31FDC5F1E79C}" srcOrd="0" destOrd="0" presId="urn:microsoft.com/office/officeart/2005/8/layout/process2"/>
    <dgm:cxn modelId="{CB6174D3-24AB-4581-9F64-EA075082B0AD}" type="presParOf" srcId="{1B63BE0C-E0C5-4FA5-AC3F-59AB4266DFDE}" destId="{6DC05421-BC2B-422E-8ACF-578B8018AACE}"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669ED0-CE7C-4209-A2A2-32C062DF9B3E}" type="doc">
      <dgm:prSet loTypeId="urn:microsoft.com/office/officeart/2005/8/layout/process2" loCatId="process" qsTypeId="urn:microsoft.com/office/officeart/2005/8/quickstyle/simple1" qsCatId="simple" csTypeId="urn:microsoft.com/office/officeart/2005/8/colors/accent1_2" csCatId="accent1" phldr="1"/>
      <dgm:spPr/>
    </dgm:pt>
    <dgm:pt modelId="{A9CFD6E8-5F61-45F9-B525-F5B1E19D4097}">
      <dgm:prSet phldrT="[Text]" phldr="0"/>
      <dgm:spPr/>
      <dgm:t>
        <a:bodyPr/>
        <a:lstStyle/>
        <a:p>
          <a:pPr rtl="0"/>
          <a:r>
            <a:rPr lang="en-US">
              <a:latin typeface="Open Sans"/>
            </a:rPr>
            <a:t>Execute Participation Agreement</a:t>
          </a:r>
          <a:endParaRPr lang="en-US"/>
        </a:p>
      </dgm:t>
    </dgm:pt>
    <dgm:pt modelId="{667ABB39-FC6C-4F89-ADD2-56DA165AA959}" type="parTrans" cxnId="{C7544082-C5E5-4758-A396-C66251E9CE09}">
      <dgm:prSet/>
      <dgm:spPr/>
    </dgm:pt>
    <dgm:pt modelId="{4D13B38A-D6B4-407F-8431-D2AD9003B933}" type="sibTrans" cxnId="{C7544082-C5E5-4758-A396-C66251E9CE09}">
      <dgm:prSet/>
      <dgm:spPr/>
      <dgm:t>
        <a:bodyPr/>
        <a:lstStyle/>
        <a:p>
          <a:endParaRPr lang="en-US"/>
        </a:p>
      </dgm:t>
    </dgm:pt>
    <dgm:pt modelId="{DC26A566-9158-483A-B0F4-62DB55061462}">
      <dgm:prSet phldr="0"/>
      <dgm:spPr/>
      <dgm:t>
        <a:bodyPr/>
        <a:lstStyle/>
        <a:p>
          <a:pPr rtl="0"/>
          <a:r>
            <a:rPr lang="en-US">
              <a:latin typeface="Open Sans"/>
            </a:rPr>
            <a:t>Submit Application</a:t>
          </a:r>
        </a:p>
      </dgm:t>
    </dgm:pt>
    <dgm:pt modelId="{25CCB7C7-FBFF-4FDC-ADE9-0E1C042F0C30}" type="parTrans" cxnId="{641B5E29-3D4C-48B8-BFEE-94511CD404C6}">
      <dgm:prSet/>
      <dgm:spPr/>
    </dgm:pt>
    <dgm:pt modelId="{40FA0524-2E48-442B-B9E7-2CC4F766E69E}" type="sibTrans" cxnId="{641B5E29-3D4C-48B8-BFEE-94511CD404C6}">
      <dgm:prSet/>
      <dgm:spPr/>
      <dgm:t>
        <a:bodyPr/>
        <a:lstStyle/>
        <a:p>
          <a:endParaRPr lang="en-US"/>
        </a:p>
      </dgm:t>
    </dgm:pt>
    <dgm:pt modelId="{F1187A9F-8709-4D34-AECD-B25302C23707}">
      <dgm:prSet phldr="0"/>
      <dgm:spPr/>
      <dgm:t>
        <a:bodyPr/>
        <a:lstStyle/>
        <a:p>
          <a:pPr rtl="0"/>
          <a:r>
            <a:rPr lang="en-US">
              <a:latin typeface="Open Sans"/>
            </a:rPr>
            <a:t>Sign BA/DUA </a:t>
          </a:r>
          <a:br>
            <a:rPr lang="en-US" i="0">
              <a:latin typeface="Open Sans"/>
            </a:rPr>
          </a:br>
          <a:r>
            <a:rPr lang="en-US" i="1">
              <a:latin typeface="Open Sans"/>
            </a:rPr>
            <a:t>(if not already on file)</a:t>
          </a:r>
          <a:endParaRPr lang="en-US" i="1"/>
        </a:p>
      </dgm:t>
    </dgm:pt>
    <dgm:pt modelId="{76563C69-EF39-4AE1-8A12-4686B7AF19B7}" type="parTrans" cxnId="{8ACAEDD8-6455-4713-8BA6-E14862324C78}">
      <dgm:prSet/>
      <dgm:spPr/>
    </dgm:pt>
    <dgm:pt modelId="{990072D2-8794-4D92-BFDE-6CE2BEDC428D}" type="sibTrans" cxnId="{8ACAEDD8-6455-4713-8BA6-E14862324C78}">
      <dgm:prSet/>
      <dgm:spPr/>
      <dgm:t>
        <a:bodyPr/>
        <a:lstStyle/>
        <a:p>
          <a:endParaRPr lang="en-US"/>
        </a:p>
      </dgm:t>
    </dgm:pt>
    <dgm:pt modelId="{6B4B16CF-D293-4F07-8607-300F719768F5}">
      <dgm:prSet phldr="0"/>
      <dgm:spPr/>
      <dgm:t>
        <a:bodyPr/>
        <a:lstStyle/>
        <a:p>
          <a:pPr rtl="0"/>
          <a:r>
            <a:rPr lang="en-US">
              <a:latin typeface="Open Sans"/>
            </a:rPr>
            <a:t>Pay Participation Fee</a:t>
          </a:r>
        </a:p>
      </dgm:t>
    </dgm:pt>
    <dgm:pt modelId="{E61A062F-2BE0-411B-A660-8823A7AD8D71}" type="parTrans" cxnId="{0E5E3D71-62D3-4A2E-AB90-1ED1841D8B75}">
      <dgm:prSet/>
      <dgm:spPr/>
    </dgm:pt>
    <dgm:pt modelId="{592007EA-2427-4665-A79A-3FF73944A27B}" type="sibTrans" cxnId="{0E5E3D71-62D3-4A2E-AB90-1ED1841D8B75}">
      <dgm:prSet/>
      <dgm:spPr/>
    </dgm:pt>
    <dgm:pt modelId="{81BD56D7-563C-4F01-884F-4473B4F9C1EA}">
      <dgm:prSet phldr="0"/>
      <dgm:spPr/>
      <dgm:t>
        <a:bodyPr/>
        <a:lstStyle/>
        <a:p>
          <a:r>
            <a:rPr lang="en-US">
              <a:latin typeface="Open Sans"/>
            </a:rPr>
            <a:t>Complete Site Profile on QPort</a:t>
          </a:r>
          <a:endParaRPr lang="en-US"/>
        </a:p>
      </dgm:t>
    </dgm:pt>
    <dgm:pt modelId="{3CD43527-E36A-450C-B421-4EF7FC3E6BFE}" type="parTrans" cxnId="{CD5F2E84-689F-4EE4-B813-D393CFBC276F}">
      <dgm:prSet/>
      <dgm:spPr/>
    </dgm:pt>
    <dgm:pt modelId="{6E7285DD-68E2-42F7-A1A8-B29BDDA3F330}" type="sibTrans" cxnId="{CD5F2E84-689F-4EE4-B813-D393CFBC276F}">
      <dgm:prSet/>
      <dgm:spPr/>
      <dgm:t>
        <a:bodyPr/>
        <a:lstStyle/>
        <a:p>
          <a:endParaRPr lang="en-US"/>
        </a:p>
      </dgm:t>
    </dgm:pt>
    <dgm:pt modelId="{1B63BE0C-E0C5-4FA5-AC3F-59AB4266DFDE}" type="pres">
      <dgm:prSet presAssocID="{72669ED0-CE7C-4209-A2A2-32C062DF9B3E}" presName="linearFlow" presStyleCnt="0">
        <dgm:presLayoutVars>
          <dgm:resizeHandles val="exact"/>
        </dgm:presLayoutVars>
      </dgm:prSet>
      <dgm:spPr/>
    </dgm:pt>
    <dgm:pt modelId="{91EB15D8-A24A-4F8C-9F2B-A7B7854B8354}" type="pres">
      <dgm:prSet presAssocID="{DC26A566-9158-483A-B0F4-62DB55061462}" presName="node" presStyleLbl="node1" presStyleIdx="0" presStyleCnt="5">
        <dgm:presLayoutVars>
          <dgm:bulletEnabled val="1"/>
        </dgm:presLayoutVars>
      </dgm:prSet>
      <dgm:spPr/>
    </dgm:pt>
    <dgm:pt modelId="{367A1C9E-6AD7-45CC-BEA0-3B5E1345230F}" type="pres">
      <dgm:prSet presAssocID="{40FA0524-2E48-442B-B9E7-2CC4F766E69E}" presName="sibTrans" presStyleLbl="sibTrans2D1" presStyleIdx="0" presStyleCnt="4"/>
      <dgm:spPr/>
    </dgm:pt>
    <dgm:pt modelId="{F4F8C13C-5058-4C20-883B-23232DA9939B}" type="pres">
      <dgm:prSet presAssocID="{40FA0524-2E48-442B-B9E7-2CC4F766E69E}" presName="connectorText" presStyleLbl="sibTrans2D1" presStyleIdx="0" presStyleCnt="4"/>
      <dgm:spPr/>
    </dgm:pt>
    <dgm:pt modelId="{CE33DBE4-C2CB-43EE-9BA6-0ACA4E7FD229}" type="pres">
      <dgm:prSet presAssocID="{81BD56D7-563C-4F01-884F-4473B4F9C1EA}" presName="node" presStyleLbl="node1" presStyleIdx="1" presStyleCnt="5">
        <dgm:presLayoutVars>
          <dgm:bulletEnabled val="1"/>
        </dgm:presLayoutVars>
      </dgm:prSet>
      <dgm:spPr/>
    </dgm:pt>
    <dgm:pt modelId="{1258B359-DBDD-4A89-B2B5-44863FD9789E}" type="pres">
      <dgm:prSet presAssocID="{6E7285DD-68E2-42F7-A1A8-B29BDDA3F330}" presName="sibTrans" presStyleLbl="sibTrans2D1" presStyleIdx="1" presStyleCnt="4"/>
      <dgm:spPr/>
    </dgm:pt>
    <dgm:pt modelId="{4939B5E3-E34B-41B8-8895-9093CA99A35E}" type="pres">
      <dgm:prSet presAssocID="{6E7285DD-68E2-42F7-A1A8-B29BDDA3F330}" presName="connectorText" presStyleLbl="sibTrans2D1" presStyleIdx="1" presStyleCnt="4"/>
      <dgm:spPr/>
    </dgm:pt>
    <dgm:pt modelId="{6E4DA8FC-710F-4244-A992-141E29D17AA4}" type="pres">
      <dgm:prSet presAssocID="{F1187A9F-8709-4D34-AECD-B25302C23707}" presName="node" presStyleLbl="node1" presStyleIdx="2" presStyleCnt="5">
        <dgm:presLayoutVars>
          <dgm:bulletEnabled val="1"/>
        </dgm:presLayoutVars>
      </dgm:prSet>
      <dgm:spPr/>
    </dgm:pt>
    <dgm:pt modelId="{B00FD8DB-442F-4271-90FC-458A3E514550}" type="pres">
      <dgm:prSet presAssocID="{990072D2-8794-4D92-BFDE-6CE2BEDC428D}" presName="sibTrans" presStyleLbl="sibTrans2D1" presStyleIdx="2" presStyleCnt="4"/>
      <dgm:spPr/>
    </dgm:pt>
    <dgm:pt modelId="{8396FEF1-AED1-47D0-B2DB-924275CAE0F2}" type="pres">
      <dgm:prSet presAssocID="{990072D2-8794-4D92-BFDE-6CE2BEDC428D}" presName="connectorText" presStyleLbl="sibTrans2D1" presStyleIdx="2" presStyleCnt="4"/>
      <dgm:spPr/>
    </dgm:pt>
    <dgm:pt modelId="{6F1355EE-78F2-4F5A-9098-ADCAA5DC8748}" type="pres">
      <dgm:prSet presAssocID="{A9CFD6E8-5F61-45F9-B525-F5B1E19D4097}" presName="node" presStyleLbl="node1" presStyleIdx="3" presStyleCnt="5">
        <dgm:presLayoutVars>
          <dgm:bulletEnabled val="1"/>
        </dgm:presLayoutVars>
      </dgm:prSet>
      <dgm:spPr/>
    </dgm:pt>
    <dgm:pt modelId="{3D7A5EDB-D882-4E31-8F43-657920065848}" type="pres">
      <dgm:prSet presAssocID="{4D13B38A-D6B4-407F-8431-D2AD9003B933}" presName="sibTrans" presStyleLbl="sibTrans2D1" presStyleIdx="3" presStyleCnt="4"/>
      <dgm:spPr/>
    </dgm:pt>
    <dgm:pt modelId="{F7389160-FCEC-44B1-93C8-31FDC5F1E79C}" type="pres">
      <dgm:prSet presAssocID="{4D13B38A-D6B4-407F-8431-D2AD9003B933}" presName="connectorText" presStyleLbl="sibTrans2D1" presStyleIdx="3" presStyleCnt="4"/>
      <dgm:spPr/>
    </dgm:pt>
    <dgm:pt modelId="{6DC05421-BC2B-422E-8ACF-578B8018AACE}" type="pres">
      <dgm:prSet presAssocID="{6B4B16CF-D293-4F07-8607-300F719768F5}" presName="node" presStyleLbl="node1" presStyleIdx="4" presStyleCnt="5">
        <dgm:presLayoutVars>
          <dgm:bulletEnabled val="1"/>
        </dgm:presLayoutVars>
      </dgm:prSet>
      <dgm:spPr/>
    </dgm:pt>
  </dgm:ptLst>
  <dgm:cxnLst>
    <dgm:cxn modelId="{AFB4EF01-9EE2-4D39-A7D2-5AA62D403FA7}" type="presOf" srcId="{40FA0524-2E48-442B-B9E7-2CC4F766E69E}" destId="{367A1C9E-6AD7-45CC-BEA0-3B5E1345230F}" srcOrd="0" destOrd="0" presId="urn:microsoft.com/office/officeart/2005/8/layout/process2"/>
    <dgm:cxn modelId="{1DEAED1D-AF6D-4CCA-89BE-D15714CF85F4}" type="presOf" srcId="{4D13B38A-D6B4-407F-8431-D2AD9003B933}" destId="{3D7A5EDB-D882-4E31-8F43-657920065848}" srcOrd="0" destOrd="0" presId="urn:microsoft.com/office/officeart/2005/8/layout/process2"/>
    <dgm:cxn modelId="{0DBB6425-7174-4D70-BF88-218E84FAF3FB}" type="presOf" srcId="{4D13B38A-D6B4-407F-8431-D2AD9003B933}" destId="{F7389160-FCEC-44B1-93C8-31FDC5F1E79C}" srcOrd="1" destOrd="0" presId="urn:microsoft.com/office/officeart/2005/8/layout/process2"/>
    <dgm:cxn modelId="{641B5E29-3D4C-48B8-BFEE-94511CD404C6}" srcId="{72669ED0-CE7C-4209-A2A2-32C062DF9B3E}" destId="{DC26A566-9158-483A-B0F4-62DB55061462}" srcOrd="0" destOrd="0" parTransId="{25CCB7C7-FBFF-4FDC-ADE9-0E1C042F0C30}" sibTransId="{40FA0524-2E48-442B-B9E7-2CC4F766E69E}"/>
    <dgm:cxn modelId="{B07C6F38-261D-422C-97FF-83DFB2EFECF6}" type="presOf" srcId="{A9CFD6E8-5F61-45F9-B525-F5B1E19D4097}" destId="{6F1355EE-78F2-4F5A-9098-ADCAA5DC8748}" srcOrd="0" destOrd="0" presId="urn:microsoft.com/office/officeart/2005/8/layout/process2"/>
    <dgm:cxn modelId="{8AB96A3E-0BE2-4043-84FB-3B626F721406}" type="presOf" srcId="{990072D2-8794-4D92-BFDE-6CE2BEDC428D}" destId="{B00FD8DB-442F-4271-90FC-458A3E514550}" srcOrd="0" destOrd="0" presId="urn:microsoft.com/office/officeart/2005/8/layout/process2"/>
    <dgm:cxn modelId="{91E5D165-51A0-4FB8-AA68-09FB6C9A8228}" type="presOf" srcId="{72669ED0-CE7C-4209-A2A2-32C062DF9B3E}" destId="{1B63BE0C-E0C5-4FA5-AC3F-59AB4266DFDE}" srcOrd="0" destOrd="0" presId="urn:microsoft.com/office/officeart/2005/8/layout/process2"/>
    <dgm:cxn modelId="{FEC61369-ACE4-4D3D-9319-CF26CA10EB33}" type="presOf" srcId="{6B4B16CF-D293-4F07-8607-300F719768F5}" destId="{6DC05421-BC2B-422E-8ACF-578B8018AACE}" srcOrd="0" destOrd="0" presId="urn:microsoft.com/office/officeart/2005/8/layout/process2"/>
    <dgm:cxn modelId="{5C14966C-1A0F-49CA-9839-D18E0ABF5C26}" type="presOf" srcId="{40FA0524-2E48-442B-B9E7-2CC4F766E69E}" destId="{F4F8C13C-5058-4C20-883B-23232DA9939B}" srcOrd="1" destOrd="0" presId="urn:microsoft.com/office/officeart/2005/8/layout/process2"/>
    <dgm:cxn modelId="{0E5E3D71-62D3-4A2E-AB90-1ED1841D8B75}" srcId="{72669ED0-CE7C-4209-A2A2-32C062DF9B3E}" destId="{6B4B16CF-D293-4F07-8607-300F719768F5}" srcOrd="4" destOrd="0" parTransId="{E61A062F-2BE0-411B-A660-8823A7AD8D71}" sibTransId="{592007EA-2427-4665-A79A-3FF73944A27B}"/>
    <dgm:cxn modelId="{5F13F871-1892-4BD3-95FB-765122027992}" type="presOf" srcId="{6E7285DD-68E2-42F7-A1A8-B29BDDA3F330}" destId="{1258B359-DBDD-4A89-B2B5-44863FD9789E}" srcOrd="0" destOrd="0" presId="urn:microsoft.com/office/officeart/2005/8/layout/process2"/>
    <dgm:cxn modelId="{8B0BE55A-99F7-4899-A807-74C6ADC3BA0E}" type="presOf" srcId="{6E7285DD-68E2-42F7-A1A8-B29BDDA3F330}" destId="{4939B5E3-E34B-41B8-8895-9093CA99A35E}" srcOrd="1" destOrd="0" presId="urn:microsoft.com/office/officeart/2005/8/layout/process2"/>
    <dgm:cxn modelId="{C7544082-C5E5-4758-A396-C66251E9CE09}" srcId="{72669ED0-CE7C-4209-A2A2-32C062DF9B3E}" destId="{A9CFD6E8-5F61-45F9-B525-F5B1E19D4097}" srcOrd="3" destOrd="0" parTransId="{667ABB39-FC6C-4F89-ADD2-56DA165AA959}" sibTransId="{4D13B38A-D6B4-407F-8431-D2AD9003B933}"/>
    <dgm:cxn modelId="{CD5F2E84-689F-4EE4-B813-D393CFBC276F}" srcId="{72669ED0-CE7C-4209-A2A2-32C062DF9B3E}" destId="{81BD56D7-563C-4F01-884F-4473B4F9C1EA}" srcOrd="1" destOrd="0" parTransId="{3CD43527-E36A-450C-B421-4EF7FC3E6BFE}" sibTransId="{6E7285DD-68E2-42F7-A1A8-B29BDDA3F330}"/>
    <dgm:cxn modelId="{A2B47C8F-B3C5-460F-B7E8-8860B91670B3}" type="presOf" srcId="{DC26A566-9158-483A-B0F4-62DB55061462}" destId="{91EB15D8-A24A-4F8C-9F2B-A7B7854B8354}" srcOrd="0" destOrd="0" presId="urn:microsoft.com/office/officeart/2005/8/layout/process2"/>
    <dgm:cxn modelId="{2D496A9C-C3E1-45FA-9878-6F597645D179}" type="presOf" srcId="{F1187A9F-8709-4D34-AECD-B25302C23707}" destId="{6E4DA8FC-710F-4244-A992-141E29D17AA4}" srcOrd="0" destOrd="0" presId="urn:microsoft.com/office/officeart/2005/8/layout/process2"/>
    <dgm:cxn modelId="{FF830DB1-3AAA-4540-9AFB-807FD652BB43}" type="presOf" srcId="{81BD56D7-563C-4F01-884F-4473B4F9C1EA}" destId="{CE33DBE4-C2CB-43EE-9BA6-0ACA4E7FD229}" srcOrd="0" destOrd="0" presId="urn:microsoft.com/office/officeart/2005/8/layout/process2"/>
    <dgm:cxn modelId="{FA0225C5-F83D-463E-8354-486AF6B94892}" type="presOf" srcId="{990072D2-8794-4D92-BFDE-6CE2BEDC428D}" destId="{8396FEF1-AED1-47D0-B2DB-924275CAE0F2}" srcOrd="1" destOrd="0" presId="urn:microsoft.com/office/officeart/2005/8/layout/process2"/>
    <dgm:cxn modelId="{8ACAEDD8-6455-4713-8BA6-E14862324C78}" srcId="{72669ED0-CE7C-4209-A2A2-32C062DF9B3E}" destId="{F1187A9F-8709-4D34-AECD-B25302C23707}" srcOrd="2" destOrd="0" parTransId="{76563C69-EF39-4AE1-8A12-4686B7AF19B7}" sibTransId="{990072D2-8794-4D92-BFDE-6CE2BEDC428D}"/>
    <dgm:cxn modelId="{5447539C-57E9-49F9-BF40-963B0E3036E6}" type="presParOf" srcId="{1B63BE0C-E0C5-4FA5-AC3F-59AB4266DFDE}" destId="{91EB15D8-A24A-4F8C-9F2B-A7B7854B8354}" srcOrd="0" destOrd="0" presId="urn:microsoft.com/office/officeart/2005/8/layout/process2"/>
    <dgm:cxn modelId="{29AB7CDF-E3A2-4956-9992-32AFC046D1DB}" type="presParOf" srcId="{1B63BE0C-E0C5-4FA5-AC3F-59AB4266DFDE}" destId="{367A1C9E-6AD7-45CC-BEA0-3B5E1345230F}" srcOrd="1" destOrd="0" presId="urn:microsoft.com/office/officeart/2005/8/layout/process2"/>
    <dgm:cxn modelId="{215DDE61-51AB-4986-94E2-811E0DF2535B}" type="presParOf" srcId="{367A1C9E-6AD7-45CC-BEA0-3B5E1345230F}" destId="{F4F8C13C-5058-4C20-883B-23232DA9939B}" srcOrd="0" destOrd="0" presId="urn:microsoft.com/office/officeart/2005/8/layout/process2"/>
    <dgm:cxn modelId="{188EDC48-7D69-451D-B564-867E80AC39F8}" type="presParOf" srcId="{1B63BE0C-E0C5-4FA5-AC3F-59AB4266DFDE}" destId="{CE33DBE4-C2CB-43EE-9BA6-0ACA4E7FD229}" srcOrd="2" destOrd="0" presId="urn:microsoft.com/office/officeart/2005/8/layout/process2"/>
    <dgm:cxn modelId="{F9D9A9B3-E062-4A6E-9CFA-8AA822C2C7D6}" type="presParOf" srcId="{1B63BE0C-E0C5-4FA5-AC3F-59AB4266DFDE}" destId="{1258B359-DBDD-4A89-B2B5-44863FD9789E}" srcOrd="3" destOrd="0" presId="urn:microsoft.com/office/officeart/2005/8/layout/process2"/>
    <dgm:cxn modelId="{F26F90B5-44C9-4857-BDB0-E8C248B4DAF4}" type="presParOf" srcId="{1258B359-DBDD-4A89-B2B5-44863FD9789E}" destId="{4939B5E3-E34B-41B8-8895-9093CA99A35E}" srcOrd="0" destOrd="0" presId="urn:microsoft.com/office/officeart/2005/8/layout/process2"/>
    <dgm:cxn modelId="{DC140E5F-E63A-4342-BF4F-379E214FEEE3}" type="presParOf" srcId="{1B63BE0C-E0C5-4FA5-AC3F-59AB4266DFDE}" destId="{6E4DA8FC-710F-4244-A992-141E29D17AA4}" srcOrd="4" destOrd="0" presId="urn:microsoft.com/office/officeart/2005/8/layout/process2"/>
    <dgm:cxn modelId="{CB78B70B-F356-468D-899F-3C66B6A0D102}" type="presParOf" srcId="{1B63BE0C-E0C5-4FA5-AC3F-59AB4266DFDE}" destId="{B00FD8DB-442F-4271-90FC-458A3E514550}" srcOrd="5" destOrd="0" presId="urn:microsoft.com/office/officeart/2005/8/layout/process2"/>
    <dgm:cxn modelId="{854B7748-2855-4D7A-A708-D661F4571249}" type="presParOf" srcId="{B00FD8DB-442F-4271-90FC-458A3E514550}" destId="{8396FEF1-AED1-47D0-B2DB-924275CAE0F2}" srcOrd="0" destOrd="0" presId="urn:microsoft.com/office/officeart/2005/8/layout/process2"/>
    <dgm:cxn modelId="{69686403-9357-4E7B-9B7C-D29375B060D7}" type="presParOf" srcId="{1B63BE0C-E0C5-4FA5-AC3F-59AB4266DFDE}" destId="{6F1355EE-78F2-4F5A-9098-ADCAA5DC8748}" srcOrd="6" destOrd="0" presId="urn:microsoft.com/office/officeart/2005/8/layout/process2"/>
    <dgm:cxn modelId="{98F2D9D0-DD6D-4A5B-85AE-D5D2E28E383E}" type="presParOf" srcId="{1B63BE0C-E0C5-4FA5-AC3F-59AB4266DFDE}" destId="{3D7A5EDB-D882-4E31-8F43-657920065848}" srcOrd="7" destOrd="0" presId="urn:microsoft.com/office/officeart/2005/8/layout/process2"/>
    <dgm:cxn modelId="{68408DC5-761C-4F35-8141-0228E4032CCF}" type="presParOf" srcId="{3D7A5EDB-D882-4E31-8F43-657920065848}" destId="{F7389160-FCEC-44B1-93C8-31FDC5F1E79C}" srcOrd="0" destOrd="0" presId="urn:microsoft.com/office/officeart/2005/8/layout/process2"/>
    <dgm:cxn modelId="{CB6174D3-24AB-4581-9F64-EA075082B0AD}" type="presParOf" srcId="{1B63BE0C-E0C5-4FA5-AC3F-59AB4266DFDE}" destId="{6DC05421-BC2B-422E-8ACF-578B8018AACE}"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669ED0-CE7C-4209-A2A2-32C062DF9B3E}" type="doc">
      <dgm:prSet loTypeId="urn:microsoft.com/office/officeart/2005/8/layout/process2" loCatId="process" qsTypeId="urn:microsoft.com/office/officeart/2005/8/quickstyle/simple1" qsCatId="simple" csTypeId="urn:microsoft.com/office/officeart/2005/8/colors/accent1_2" csCatId="accent1" phldr="1"/>
      <dgm:spPr/>
    </dgm:pt>
    <dgm:pt modelId="{A9CFD6E8-5F61-45F9-B525-F5B1E19D4097}">
      <dgm:prSet phldrT="[Text]" phldr="0"/>
      <dgm:spPr/>
      <dgm:t>
        <a:bodyPr/>
        <a:lstStyle/>
        <a:p>
          <a:pPr rtl="0"/>
          <a:r>
            <a:rPr lang="en-US">
              <a:latin typeface="Open Sans"/>
            </a:rPr>
            <a:t>Execute Participation Agreement</a:t>
          </a:r>
          <a:endParaRPr lang="en-US"/>
        </a:p>
      </dgm:t>
    </dgm:pt>
    <dgm:pt modelId="{667ABB39-FC6C-4F89-ADD2-56DA165AA959}" type="parTrans" cxnId="{C7544082-C5E5-4758-A396-C66251E9CE09}">
      <dgm:prSet/>
      <dgm:spPr/>
    </dgm:pt>
    <dgm:pt modelId="{4D13B38A-D6B4-407F-8431-D2AD9003B933}" type="sibTrans" cxnId="{C7544082-C5E5-4758-A396-C66251E9CE09}">
      <dgm:prSet/>
      <dgm:spPr/>
      <dgm:t>
        <a:bodyPr/>
        <a:lstStyle/>
        <a:p>
          <a:endParaRPr lang="en-US"/>
        </a:p>
      </dgm:t>
    </dgm:pt>
    <dgm:pt modelId="{DC26A566-9158-483A-B0F4-62DB55061462}">
      <dgm:prSet phldr="0"/>
      <dgm:spPr/>
      <dgm:t>
        <a:bodyPr/>
        <a:lstStyle/>
        <a:p>
          <a:pPr rtl="0"/>
          <a:r>
            <a:rPr lang="en-US">
              <a:latin typeface="Open Sans"/>
            </a:rPr>
            <a:t>Submit Application</a:t>
          </a:r>
        </a:p>
      </dgm:t>
    </dgm:pt>
    <dgm:pt modelId="{25CCB7C7-FBFF-4FDC-ADE9-0E1C042F0C30}" type="parTrans" cxnId="{641B5E29-3D4C-48B8-BFEE-94511CD404C6}">
      <dgm:prSet/>
      <dgm:spPr/>
    </dgm:pt>
    <dgm:pt modelId="{40FA0524-2E48-442B-B9E7-2CC4F766E69E}" type="sibTrans" cxnId="{641B5E29-3D4C-48B8-BFEE-94511CD404C6}">
      <dgm:prSet/>
      <dgm:spPr/>
      <dgm:t>
        <a:bodyPr/>
        <a:lstStyle/>
        <a:p>
          <a:endParaRPr lang="en-US"/>
        </a:p>
      </dgm:t>
    </dgm:pt>
    <dgm:pt modelId="{F1187A9F-8709-4D34-AECD-B25302C23707}">
      <dgm:prSet phldr="0"/>
      <dgm:spPr/>
      <dgm:t>
        <a:bodyPr/>
        <a:lstStyle/>
        <a:p>
          <a:pPr rtl="0"/>
          <a:r>
            <a:rPr lang="en-US">
              <a:latin typeface="Open Sans"/>
            </a:rPr>
            <a:t>Sign BA/DUA </a:t>
          </a:r>
          <a:br>
            <a:rPr lang="en-US" i="0">
              <a:latin typeface="Open Sans"/>
            </a:rPr>
          </a:br>
          <a:r>
            <a:rPr lang="en-US" i="1">
              <a:latin typeface="Open Sans"/>
            </a:rPr>
            <a:t>(if not already on file)</a:t>
          </a:r>
          <a:endParaRPr lang="en-US" i="1"/>
        </a:p>
      </dgm:t>
    </dgm:pt>
    <dgm:pt modelId="{76563C69-EF39-4AE1-8A12-4686B7AF19B7}" type="parTrans" cxnId="{8ACAEDD8-6455-4713-8BA6-E14862324C78}">
      <dgm:prSet/>
      <dgm:spPr/>
    </dgm:pt>
    <dgm:pt modelId="{990072D2-8794-4D92-BFDE-6CE2BEDC428D}" type="sibTrans" cxnId="{8ACAEDD8-6455-4713-8BA6-E14862324C78}">
      <dgm:prSet/>
      <dgm:spPr/>
      <dgm:t>
        <a:bodyPr/>
        <a:lstStyle/>
        <a:p>
          <a:endParaRPr lang="en-US"/>
        </a:p>
      </dgm:t>
    </dgm:pt>
    <dgm:pt modelId="{6B4B16CF-D293-4F07-8607-300F719768F5}">
      <dgm:prSet phldr="0"/>
      <dgm:spPr/>
      <dgm:t>
        <a:bodyPr/>
        <a:lstStyle/>
        <a:p>
          <a:pPr rtl="0"/>
          <a:r>
            <a:rPr lang="en-US">
              <a:latin typeface="Open Sans"/>
            </a:rPr>
            <a:t>Pay Participation Fee</a:t>
          </a:r>
        </a:p>
      </dgm:t>
    </dgm:pt>
    <dgm:pt modelId="{E61A062F-2BE0-411B-A660-8823A7AD8D71}" type="parTrans" cxnId="{0E5E3D71-62D3-4A2E-AB90-1ED1841D8B75}">
      <dgm:prSet/>
      <dgm:spPr/>
    </dgm:pt>
    <dgm:pt modelId="{592007EA-2427-4665-A79A-3FF73944A27B}" type="sibTrans" cxnId="{0E5E3D71-62D3-4A2E-AB90-1ED1841D8B75}">
      <dgm:prSet/>
      <dgm:spPr/>
    </dgm:pt>
    <dgm:pt modelId="{81BD56D7-563C-4F01-884F-4473B4F9C1EA}">
      <dgm:prSet phldr="0"/>
      <dgm:spPr/>
      <dgm:t>
        <a:bodyPr/>
        <a:lstStyle/>
        <a:p>
          <a:r>
            <a:rPr lang="en-US">
              <a:latin typeface="Open Sans"/>
            </a:rPr>
            <a:t>Complete Site Profile on QPort</a:t>
          </a:r>
          <a:endParaRPr lang="en-US"/>
        </a:p>
      </dgm:t>
    </dgm:pt>
    <dgm:pt modelId="{3CD43527-E36A-450C-B421-4EF7FC3E6BFE}" type="parTrans" cxnId="{CD5F2E84-689F-4EE4-B813-D393CFBC276F}">
      <dgm:prSet/>
      <dgm:spPr/>
    </dgm:pt>
    <dgm:pt modelId="{6E7285DD-68E2-42F7-A1A8-B29BDDA3F330}" type="sibTrans" cxnId="{CD5F2E84-689F-4EE4-B813-D393CFBC276F}">
      <dgm:prSet/>
      <dgm:spPr/>
      <dgm:t>
        <a:bodyPr/>
        <a:lstStyle/>
        <a:p>
          <a:endParaRPr lang="en-US"/>
        </a:p>
      </dgm:t>
    </dgm:pt>
    <dgm:pt modelId="{1B63BE0C-E0C5-4FA5-AC3F-59AB4266DFDE}" type="pres">
      <dgm:prSet presAssocID="{72669ED0-CE7C-4209-A2A2-32C062DF9B3E}" presName="linearFlow" presStyleCnt="0">
        <dgm:presLayoutVars>
          <dgm:resizeHandles val="exact"/>
        </dgm:presLayoutVars>
      </dgm:prSet>
      <dgm:spPr/>
    </dgm:pt>
    <dgm:pt modelId="{91EB15D8-A24A-4F8C-9F2B-A7B7854B8354}" type="pres">
      <dgm:prSet presAssocID="{DC26A566-9158-483A-B0F4-62DB55061462}" presName="node" presStyleLbl="node1" presStyleIdx="0" presStyleCnt="5">
        <dgm:presLayoutVars>
          <dgm:bulletEnabled val="1"/>
        </dgm:presLayoutVars>
      </dgm:prSet>
      <dgm:spPr/>
    </dgm:pt>
    <dgm:pt modelId="{367A1C9E-6AD7-45CC-BEA0-3B5E1345230F}" type="pres">
      <dgm:prSet presAssocID="{40FA0524-2E48-442B-B9E7-2CC4F766E69E}" presName="sibTrans" presStyleLbl="sibTrans2D1" presStyleIdx="0" presStyleCnt="4"/>
      <dgm:spPr/>
    </dgm:pt>
    <dgm:pt modelId="{F4F8C13C-5058-4C20-883B-23232DA9939B}" type="pres">
      <dgm:prSet presAssocID="{40FA0524-2E48-442B-B9E7-2CC4F766E69E}" presName="connectorText" presStyleLbl="sibTrans2D1" presStyleIdx="0" presStyleCnt="4"/>
      <dgm:spPr/>
    </dgm:pt>
    <dgm:pt modelId="{CE33DBE4-C2CB-43EE-9BA6-0ACA4E7FD229}" type="pres">
      <dgm:prSet presAssocID="{81BD56D7-563C-4F01-884F-4473B4F9C1EA}" presName="node" presStyleLbl="node1" presStyleIdx="1" presStyleCnt="5">
        <dgm:presLayoutVars>
          <dgm:bulletEnabled val="1"/>
        </dgm:presLayoutVars>
      </dgm:prSet>
      <dgm:spPr/>
    </dgm:pt>
    <dgm:pt modelId="{1258B359-DBDD-4A89-B2B5-44863FD9789E}" type="pres">
      <dgm:prSet presAssocID="{6E7285DD-68E2-42F7-A1A8-B29BDDA3F330}" presName="sibTrans" presStyleLbl="sibTrans2D1" presStyleIdx="1" presStyleCnt="4"/>
      <dgm:spPr/>
    </dgm:pt>
    <dgm:pt modelId="{4939B5E3-E34B-41B8-8895-9093CA99A35E}" type="pres">
      <dgm:prSet presAssocID="{6E7285DD-68E2-42F7-A1A8-B29BDDA3F330}" presName="connectorText" presStyleLbl="sibTrans2D1" presStyleIdx="1" presStyleCnt="4"/>
      <dgm:spPr/>
    </dgm:pt>
    <dgm:pt modelId="{6E4DA8FC-710F-4244-A992-141E29D17AA4}" type="pres">
      <dgm:prSet presAssocID="{F1187A9F-8709-4D34-AECD-B25302C23707}" presName="node" presStyleLbl="node1" presStyleIdx="2" presStyleCnt="5">
        <dgm:presLayoutVars>
          <dgm:bulletEnabled val="1"/>
        </dgm:presLayoutVars>
      </dgm:prSet>
      <dgm:spPr/>
    </dgm:pt>
    <dgm:pt modelId="{B00FD8DB-442F-4271-90FC-458A3E514550}" type="pres">
      <dgm:prSet presAssocID="{990072D2-8794-4D92-BFDE-6CE2BEDC428D}" presName="sibTrans" presStyleLbl="sibTrans2D1" presStyleIdx="2" presStyleCnt="4"/>
      <dgm:spPr/>
    </dgm:pt>
    <dgm:pt modelId="{8396FEF1-AED1-47D0-B2DB-924275CAE0F2}" type="pres">
      <dgm:prSet presAssocID="{990072D2-8794-4D92-BFDE-6CE2BEDC428D}" presName="connectorText" presStyleLbl="sibTrans2D1" presStyleIdx="2" presStyleCnt="4"/>
      <dgm:spPr/>
    </dgm:pt>
    <dgm:pt modelId="{6F1355EE-78F2-4F5A-9098-ADCAA5DC8748}" type="pres">
      <dgm:prSet presAssocID="{A9CFD6E8-5F61-45F9-B525-F5B1E19D4097}" presName="node" presStyleLbl="node1" presStyleIdx="3" presStyleCnt="5">
        <dgm:presLayoutVars>
          <dgm:bulletEnabled val="1"/>
        </dgm:presLayoutVars>
      </dgm:prSet>
      <dgm:spPr/>
    </dgm:pt>
    <dgm:pt modelId="{3D7A5EDB-D882-4E31-8F43-657920065848}" type="pres">
      <dgm:prSet presAssocID="{4D13B38A-D6B4-407F-8431-D2AD9003B933}" presName="sibTrans" presStyleLbl="sibTrans2D1" presStyleIdx="3" presStyleCnt="4"/>
      <dgm:spPr/>
    </dgm:pt>
    <dgm:pt modelId="{F7389160-FCEC-44B1-93C8-31FDC5F1E79C}" type="pres">
      <dgm:prSet presAssocID="{4D13B38A-D6B4-407F-8431-D2AD9003B933}" presName="connectorText" presStyleLbl="sibTrans2D1" presStyleIdx="3" presStyleCnt="4"/>
      <dgm:spPr/>
    </dgm:pt>
    <dgm:pt modelId="{6DC05421-BC2B-422E-8ACF-578B8018AACE}" type="pres">
      <dgm:prSet presAssocID="{6B4B16CF-D293-4F07-8607-300F719768F5}" presName="node" presStyleLbl="node1" presStyleIdx="4" presStyleCnt="5">
        <dgm:presLayoutVars>
          <dgm:bulletEnabled val="1"/>
        </dgm:presLayoutVars>
      </dgm:prSet>
      <dgm:spPr/>
    </dgm:pt>
  </dgm:ptLst>
  <dgm:cxnLst>
    <dgm:cxn modelId="{AFB4EF01-9EE2-4D39-A7D2-5AA62D403FA7}" type="presOf" srcId="{40FA0524-2E48-442B-B9E7-2CC4F766E69E}" destId="{367A1C9E-6AD7-45CC-BEA0-3B5E1345230F}" srcOrd="0" destOrd="0" presId="urn:microsoft.com/office/officeart/2005/8/layout/process2"/>
    <dgm:cxn modelId="{1DEAED1D-AF6D-4CCA-89BE-D15714CF85F4}" type="presOf" srcId="{4D13B38A-D6B4-407F-8431-D2AD9003B933}" destId="{3D7A5EDB-D882-4E31-8F43-657920065848}" srcOrd="0" destOrd="0" presId="urn:microsoft.com/office/officeart/2005/8/layout/process2"/>
    <dgm:cxn modelId="{0DBB6425-7174-4D70-BF88-218E84FAF3FB}" type="presOf" srcId="{4D13B38A-D6B4-407F-8431-D2AD9003B933}" destId="{F7389160-FCEC-44B1-93C8-31FDC5F1E79C}" srcOrd="1" destOrd="0" presId="urn:microsoft.com/office/officeart/2005/8/layout/process2"/>
    <dgm:cxn modelId="{641B5E29-3D4C-48B8-BFEE-94511CD404C6}" srcId="{72669ED0-CE7C-4209-A2A2-32C062DF9B3E}" destId="{DC26A566-9158-483A-B0F4-62DB55061462}" srcOrd="0" destOrd="0" parTransId="{25CCB7C7-FBFF-4FDC-ADE9-0E1C042F0C30}" sibTransId="{40FA0524-2E48-442B-B9E7-2CC4F766E69E}"/>
    <dgm:cxn modelId="{B07C6F38-261D-422C-97FF-83DFB2EFECF6}" type="presOf" srcId="{A9CFD6E8-5F61-45F9-B525-F5B1E19D4097}" destId="{6F1355EE-78F2-4F5A-9098-ADCAA5DC8748}" srcOrd="0" destOrd="0" presId="urn:microsoft.com/office/officeart/2005/8/layout/process2"/>
    <dgm:cxn modelId="{8AB96A3E-0BE2-4043-84FB-3B626F721406}" type="presOf" srcId="{990072D2-8794-4D92-BFDE-6CE2BEDC428D}" destId="{B00FD8DB-442F-4271-90FC-458A3E514550}" srcOrd="0" destOrd="0" presId="urn:microsoft.com/office/officeart/2005/8/layout/process2"/>
    <dgm:cxn modelId="{91E5D165-51A0-4FB8-AA68-09FB6C9A8228}" type="presOf" srcId="{72669ED0-CE7C-4209-A2A2-32C062DF9B3E}" destId="{1B63BE0C-E0C5-4FA5-AC3F-59AB4266DFDE}" srcOrd="0" destOrd="0" presId="urn:microsoft.com/office/officeart/2005/8/layout/process2"/>
    <dgm:cxn modelId="{FEC61369-ACE4-4D3D-9319-CF26CA10EB33}" type="presOf" srcId="{6B4B16CF-D293-4F07-8607-300F719768F5}" destId="{6DC05421-BC2B-422E-8ACF-578B8018AACE}" srcOrd="0" destOrd="0" presId="urn:microsoft.com/office/officeart/2005/8/layout/process2"/>
    <dgm:cxn modelId="{5C14966C-1A0F-49CA-9839-D18E0ABF5C26}" type="presOf" srcId="{40FA0524-2E48-442B-B9E7-2CC4F766E69E}" destId="{F4F8C13C-5058-4C20-883B-23232DA9939B}" srcOrd="1" destOrd="0" presId="urn:microsoft.com/office/officeart/2005/8/layout/process2"/>
    <dgm:cxn modelId="{0E5E3D71-62D3-4A2E-AB90-1ED1841D8B75}" srcId="{72669ED0-CE7C-4209-A2A2-32C062DF9B3E}" destId="{6B4B16CF-D293-4F07-8607-300F719768F5}" srcOrd="4" destOrd="0" parTransId="{E61A062F-2BE0-411B-A660-8823A7AD8D71}" sibTransId="{592007EA-2427-4665-A79A-3FF73944A27B}"/>
    <dgm:cxn modelId="{5F13F871-1892-4BD3-95FB-765122027992}" type="presOf" srcId="{6E7285DD-68E2-42F7-A1A8-B29BDDA3F330}" destId="{1258B359-DBDD-4A89-B2B5-44863FD9789E}" srcOrd="0" destOrd="0" presId="urn:microsoft.com/office/officeart/2005/8/layout/process2"/>
    <dgm:cxn modelId="{8B0BE55A-99F7-4899-A807-74C6ADC3BA0E}" type="presOf" srcId="{6E7285DD-68E2-42F7-A1A8-B29BDDA3F330}" destId="{4939B5E3-E34B-41B8-8895-9093CA99A35E}" srcOrd="1" destOrd="0" presId="urn:microsoft.com/office/officeart/2005/8/layout/process2"/>
    <dgm:cxn modelId="{C7544082-C5E5-4758-A396-C66251E9CE09}" srcId="{72669ED0-CE7C-4209-A2A2-32C062DF9B3E}" destId="{A9CFD6E8-5F61-45F9-B525-F5B1E19D4097}" srcOrd="3" destOrd="0" parTransId="{667ABB39-FC6C-4F89-ADD2-56DA165AA959}" sibTransId="{4D13B38A-D6B4-407F-8431-D2AD9003B933}"/>
    <dgm:cxn modelId="{CD5F2E84-689F-4EE4-B813-D393CFBC276F}" srcId="{72669ED0-CE7C-4209-A2A2-32C062DF9B3E}" destId="{81BD56D7-563C-4F01-884F-4473B4F9C1EA}" srcOrd="1" destOrd="0" parTransId="{3CD43527-E36A-450C-B421-4EF7FC3E6BFE}" sibTransId="{6E7285DD-68E2-42F7-A1A8-B29BDDA3F330}"/>
    <dgm:cxn modelId="{A2B47C8F-B3C5-460F-B7E8-8860B91670B3}" type="presOf" srcId="{DC26A566-9158-483A-B0F4-62DB55061462}" destId="{91EB15D8-A24A-4F8C-9F2B-A7B7854B8354}" srcOrd="0" destOrd="0" presId="urn:microsoft.com/office/officeart/2005/8/layout/process2"/>
    <dgm:cxn modelId="{2D496A9C-C3E1-45FA-9878-6F597645D179}" type="presOf" srcId="{F1187A9F-8709-4D34-AECD-B25302C23707}" destId="{6E4DA8FC-710F-4244-A992-141E29D17AA4}" srcOrd="0" destOrd="0" presId="urn:microsoft.com/office/officeart/2005/8/layout/process2"/>
    <dgm:cxn modelId="{FF830DB1-3AAA-4540-9AFB-807FD652BB43}" type="presOf" srcId="{81BD56D7-563C-4F01-884F-4473B4F9C1EA}" destId="{CE33DBE4-C2CB-43EE-9BA6-0ACA4E7FD229}" srcOrd="0" destOrd="0" presId="urn:microsoft.com/office/officeart/2005/8/layout/process2"/>
    <dgm:cxn modelId="{FA0225C5-F83D-463E-8354-486AF6B94892}" type="presOf" srcId="{990072D2-8794-4D92-BFDE-6CE2BEDC428D}" destId="{8396FEF1-AED1-47D0-B2DB-924275CAE0F2}" srcOrd="1" destOrd="0" presId="urn:microsoft.com/office/officeart/2005/8/layout/process2"/>
    <dgm:cxn modelId="{8ACAEDD8-6455-4713-8BA6-E14862324C78}" srcId="{72669ED0-CE7C-4209-A2A2-32C062DF9B3E}" destId="{F1187A9F-8709-4D34-AECD-B25302C23707}" srcOrd="2" destOrd="0" parTransId="{76563C69-EF39-4AE1-8A12-4686B7AF19B7}" sibTransId="{990072D2-8794-4D92-BFDE-6CE2BEDC428D}"/>
    <dgm:cxn modelId="{5447539C-57E9-49F9-BF40-963B0E3036E6}" type="presParOf" srcId="{1B63BE0C-E0C5-4FA5-AC3F-59AB4266DFDE}" destId="{91EB15D8-A24A-4F8C-9F2B-A7B7854B8354}" srcOrd="0" destOrd="0" presId="urn:microsoft.com/office/officeart/2005/8/layout/process2"/>
    <dgm:cxn modelId="{29AB7CDF-E3A2-4956-9992-32AFC046D1DB}" type="presParOf" srcId="{1B63BE0C-E0C5-4FA5-AC3F-59AB4266DFDE}" destId="{367A1C9E-6AD7-45CC-BEA0-3B5E1345230F}" srcOrd="1" destOrd="0" presId="urn:microsoft.com/office/officeart/2005/8/layout/process2"/>
    <dgm:cxn modelId="{215DDE61-51AB-4986-94E2-811E0DF2535B}" type="presParOf" srcId="{367A1C9E-6AD7-45CC-BEA0-3B5E1345230F}" destId="{F4F8C13C-5058-4C20-883B-23232DA9939B}" srcOrd="0" destOrd="0" presId="urn:microsoft.com/office/officeart/2005/8/layout/process2"/>
    <dgm:cxn modelId="{188EDC48-7D69-451D-B564-867E80AC39F8}" type="presParOf" srcId="{1B63BE0C-E0C5-4FA5-AC3F-59AB4266DFDE}" destId="{CE33DBE4-C2CB-43EE-9BA6-0ACA4E7FD229}" srcOrd="2" destOrd="0" presId="urn:microsoft.com/office/officeart/2005/8/layout/process2"/>
    <dgm:cxn modelId="{F9D9A9B3-E062-4A6E-9CFA-8AA822C2C7D6}" type="presParOf" srcId="{1B63BE0C-E0C5-4FA5-AC3F-59AB4266DFDE}" destId="{1258B359-DBDD-4A89-B2B5-44863FD9789E}" srcOrd="3" destOrd="0" presId="urn:microsoft.com/office/officeart/2005/8/layout/process2"/>
    <dgm:cxn modelId="{F26F90B5-44C9-4857-BDB0-E8C248B4DAF4}" type="presParOf" srcId="{1258B359-DBDD-4A89-B2B5-44863FD9789E}" destId="{4939B5E3-E34B-41B8-8895-9093CA99A35E}" srcOrd="0" destOrd="0" presId="urn:microsoft.com/office/officeart/2005/8/layout/process2"/>
    <dgm:cxn modelId="{DC140E5F-E63A-4342-BF4F-379E214FEEE3}" type="presParOf" srcId="{1B63BE0C-E0C5-4FA5-AC3F-59AB4266DFDE}" destId="{6E4DA8FC-710F-4244-A992-141E29D17AA4}" srcOrd="4" destOrd="0" presId="urn:microsoft.com/office/officeart/2005/8/layout/process2"/>
    <dgm:cxn modelId="{CB78B70B-F356-468D-899F-3C66B6A0D102}" type="presParOf" srcId="{1B63BE0C-E0C5-4FA5-AC3F-59AB4266DFDE}" destId="{B00FD8DB-442F-4271-90FC-458A3E514550}" srcOrd="5" destOrd="0" presId="urn:microsoft.com/office/officeart/2005/8/layout/process2"/>
    <dgm:cxn modelId="{854B7748-2855-4D7A-A708-D661F4571249}" type="presParOf" srcId="{B00FD8DB-442F-4271-90FC-458A3E514550}" destId="{8396FEF1-AED1-47D0-B2DB-924275CAE0F2}" srcOrd="0" destOrd="0" presId="urn:microsoft.com/office/officeart/2005/8/layout/process2"/>
    <dgm:cxn modelId="{69686403-9357-4E7B-9B7C-D29375B060D7}" type="presParOf" srcId="{1B63BE0C-E0C5-4FA5-AC3F-59AB4266DFDE}" destId="{6F1355EE-78F2-4F5A-9098-ADCAA5DC8748}" srcOrd="6" destOrd="0" presId="urn:microsoft.com/office/officeart/2005/8/layout/process2"/>
    <dgm:cxn modelId="{98F2D9D0-DD6D-4A5B-85AE-D5D2E28E383E}" type="presParOf" srcId="{1B63BE0C-E0C5-4FA5-AC3F-59AB4266DFDE}" destId="{3D7A5EDB-D882-4E31-8F43-657920065848}" srcOrd="7" destOrd="0" presId="urn:microsoft.com/office/officeart/2005/8/layout/process2"/>
    <dgm:cxn modelId="{68408DC5-761C-4F35-8141-0228E4032CCF}" type="presParOf" srcId="{3D7A5EDB-D882-4E31-8F43-657920065848}" destId="{F7389160-FCEC-44B1-93C8-31FDC5F1E79C}" srcOrd="0" destOrd="0" presId="urn:microsoft.com/office/officeart/2005/8/layout/process2"/>
    <dgm:cxn modelId="{CB6174D3-24AB-4581-9F64-EA075082B0AD}" type="presParOf" srcId="{1B63BE0C-E0C5-4FA5-AC3F-59AB4266DFDE}" destId="{6DC05421-BC2B-422E-8ACF-578B8018AACE}"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669ED0-CE7C-4209-A2A2-32C062DF9B3E}" type="doc">
      <dgm:prSet loTypeId="urn:microsoft.com/office/officeart/2005/8/layout/process2" loCatId="process" qsTypeId="urn:microsoft.com/office/officeart/2005/8/quickstyle/simple1" qsCatId="simple" csTypeId="urn:microsoft.com/office/officeart/2005/8/colors/accent1_2" csCatId="accent1" phldr="1"/>
      <dgm:spPr/>
    </dgm:pt>
    <dgm:pt modelId="{A9CFD6E8-5F61-45F9-B525-F5B1E19D4097}">
      <dgm:prSet phldrT="[Text]" phldr="0"/>
      <dgm:spPr/>
      <dgm:t>
        <a:bodyPr/>
        <a:lstStyle/>
        <a:p>
          <a:pPr rtl="0"/>
          <a:r>
            <a:rPr lang="en-US">
              <a:latin typeface="Open Sans"/>
            </a:rPr>
            <a:t>Execute Participation Agreement</a:t>
          </a:r>
          <a:endParaRPr lang="en-US"/>
        </a:p>
      </dgm:t>
    </dgm:pt>
    <dgm:pt modelId="{667ABB39-FC6C-4F89-ADD2-56DA165AA959}" type="parTrans" cxnId="{C7544082-C5E5-4758-A396-C66251E9CE09}">
      <dgm:prSet/>
      <dgm:spPr/>
    </dgm:pt>
    <dgm:pt modelId="{4D13B38A-D6B4-407F-8431-D2AD9003B933}" type="sibTrans" cxnId="{C7544082-C5E5-4758-A396-C66251E9CE09}">
      <dgm:prSet/>
      <dgm:spPr/>
      <dgm:t>
        <a:bodyPr/>
        <a:lstStyle/>
        <a:p>
          <a:endParaRPr lang="en-US"/>
        </a:p>
      </dgm:t>
    </dgm:pt>
    <dgm:pt modelId="{DC26A566-9158-483A-B0F4-62DB55061462}">
      <dgm:prSet phldr="0"/>
      <dgm:spPr/>
      <dgm:t>
        <a:bodyPr/>
        <a:lstStyle/>
        <a:p>
          <a:pPr rtl="0"/>
          <a:r>
            <a:rPr lang="en-US">
              <a:latin typeface="Open Sans"/>
            </a:rPr>
            <a:t>Submit Application</a:t>
          </a:r>
        </a:p>
      </dgm:t>
    </dgm:pt>
    <dgm:pt modelId="{25CCB7C7-FBFF-4FDC-ADE9-0E1C042F0C30}" type="parTrans" cxnId="{641B5E29-3D4C-48B8-BFEE-94511CD404C6}">
      <dgm:prSet/>
      <dgm:spPr/>
    </dgm:pt>
    <dgm:pt modelId="{40FA0524-2E48-442B-B9E7-2CC4F766E69E}" type="sibTrans" cxnId="{641B5E29-3D4C-48B8-BFEE-94511CD404C6}">
      <dgm:prSet/>
      <dgm:spPr/>
      <dgm:t>
        <a:bodyPr/>
        <a:lstStyle/>
        <a:p>
          <a:endParaRPr lang="en-US"/>
        </a:p>
      </dgm:t>
    </dgm:pt>
    <dgm:pt modelId="{F1187A9F-8709-4D34-AECD-B25302C23707}">
      <dgm:prSet phldr="0"/>
      <dgm:spPr/>
      <dgm:t>
        <a:bodyPr/>
        <a:lstStyle/>
        <a:p>
          <a:pPr rtl="0"/>
          <a:r>
            <a:rPr lang="en-US">
              <a:latin typeface="Open Sans"/>
            </a:rPr>
            <a:t>Sign BA/DUA </a:t>
          </a:r>
          <a:br>
            <a:rPr lang="en-US" i="0">
              <a:latin typeface="Open Sans"/>
            </a:rPr>
          </a:br>
          <a:r>
            <a:rPr lang="en-US" i="1">
              <a:latin typeface="Open Sans"/>
            </a:rPr>
            <a:t>(if not already on file)</a:t>
          </a:r>
          <a:endParaRPr lang="en-US" i="1"/>
        </a:p>
      </dgm:t>
    </dgm:pt>
    <dgm:pt modelId="{76563C69-EF39-4AE1-8A12-4686B7AF19B7}" type="parTrans" cxnId="{8ACAEDD8-6455-4713-8BA6-E14862324C78}">
      <dgm:prSet/>
      <dgm:spPr/>
    </dgm:pt>
    <dgm:pt modelId="{990072D2-8794-4D92-BFDE-6CE2BEDC428D}" type="sibTrans" cxnId="{8ACAEDD8-6455-4713-8BA6-E14862324C78}">
      <dgm:prSet/>
      <dgm:spPr/>
      <dgm:t>
        <a:bodyPr/>
        <a:lstStyle/>
        <a:p>
          <a:endParaRPr lang="en-US"/>
        </a:p>
      </dgm:t>
    </dgm:pt>
    <dgm:pt modelId="{6B4B16CF-D293-4F07-8607-300F719768F5}">
      <dgm:prSet phldr="0"/>
      <dgm:spPr/>
      <dgm:t>
        <a:bodyPr/>
        <a:lstStyle/>
        <a:p>
          <a:pPr rtl="0"/>
          <a:r>
            <a:rPr lang="en-US">
              <a:latin typeface="Open Sans"/>
            </a:rPr>
            <a:t>Pay Participation Fee</a:t>
          </a:r>
        </a:p>
      </dgm:t>
    </dgm:pt>
    <dgm:pt modelId="{E61A062F-2BE0-411B-A660-8823A7AD8D71}" type="parTrans" cxnId="{0E5E3D71-62D3-4A2E-AB90-1ED1841D8B75}">
      <dgm:prSet/>
      <dgm:spPr/>
    </dgm:pt>
    <dgm:pt modelId="{592007EA-2427-4665-A79A-3FF73944A27B}" type="sibTrans" cxnId="{0E5E3D71-62D3-4A2E-AB90-1ED1841D8B75}">
      <dgm:prSet/>
      <dgm:spPr/>
    </dgm:pt>
    <dgm:pt modelId="{81BD56D7-563C-4F01-884F-4473B4F9C1EA}">
      <dgm:prSet phldr="0"/>
      <dgm:spPr/>
      <dgm:t>
        <a:bodyPr/>
        <a:lstStyle/>
        <a:p>
          <a:r>
            <a:rPr lang="en-US">
              <a:latin typeface="Open Sans"/>
            </a:rPr>
            <a:t>Complete Site Profile on QPort</a:t>
          </a:r>
          <a:endParaRPr lang="en-US"/>
        </a:p>
      </dgm:t>
    </dgm:pt>
    <dgm:pt modelId="{3CD43527-E36A-450C-B421-4EF7FC3E6BFE}" type="parTrans" cxnId="{CD5F2E84-689F-4EE4-B813-D393CFBC276F}">
      <dgm:prSet/>
      <dgm:spPr/>
    </dgm:pt>
    <dgm:pt modelId="{6E7285DD-68E2-42F7-A1A8-B29BDDA3F330}" type="sibTrans" cxnId="{CD5F2E84-689F-4EE4-B813-D393CFBC276F}">
      <dgm:prSet/>
      <dgm:spPr/>
      <dgm:t>
        <a:bodyPr/>
        <a:lstStyle/>
        <a:p>
          <a:endParaRPr lang="en-US"/>
        </a:p>
      </dgm:t>
    </dgm:pt>
    <dgm:pt modelId="{1B63BE0C-E0C5-4FA5-AC3F-59AB4266DFDE}" type="pres">
      <dgm:prSet presAssocID="{72669ED0-CE7C-4209-A2A2-32C062DF9B3E}" presName="linearFlow" presStyleCnt="0">
        <dgm:presLayoutVars>
          <dgm:resizeHandles val="exact"/>
        </dgm:presLayoutVars>
      </dgm:prSet>
      <dgm:spPr/>
    </dgm:pt>
    <dgm:pt modelId="{91EB15D8-A24A-4F8C-9F2B-A7B7854B8354}" type="pres">
      <dgm:prSet presAssocID="{DC26A566-9158-483A-B0F4-62DB55061462}" presName="node" presStyleLbl="node1" presStyleIdx="0" presStyleCnt="5">
        <dgm:presLayoutVars>
          <dgm:bulletEnabled val="1"/>
        </dgm:presLayoutVars>
      </dgm:prSet>
      <dgm:spPr/>
    </dgm:pt>
    <dgm:pt modelId="{367A1C9E-6AD7-45CC-BEA0-3B5E1345230F}" type="pres">
      <dgm:prSet presAssocID="{40FA0524-2E48-442B-B9E7-2CC4F766E69E}" presName="sibTrans" presStyleLbl="sibTrans2D1" presStyleIdx="0" presStyleCnt="4"/>
      <dgm:spPr/>
    </dgm:pt>
    <dgm:pt modelId="{F4F8C13C-5058-4C20-883B-23232DA9939B}" type="pres">
      <dgm:prSet presAssocID="{40FA0524-2E48-442B-B9E7-2CC4F766E69E}" presName="connectorText" presStyleLbl="sibTrans2D1" presStyleIdx="0" presStyleCnt="4"/>
      <dgm:spPr/>
    </dgm:pt>
    <dgm:pt modelId="{CE33DBE4-C2CB-43EE-9BA6-0ACA4E7FD229}" type="pres">
      <dgm:prSet presAssocID="{81BD56D7-563C-4F01-884F-4473B4F9C1EA}" presName="node" presStyleLbl="node1" presStyleIdx="1" presStyleCnt="5">
        <dgm:presLayoutVars>
          <dgm:bulletEnabled val="1"/>
        </dgm:presLayoutVars>
      </dgm:prSet>
      <dgm:spPr/>
    </dgm:pt>
    <dgm:pt modelId="{1258B359-DBDD-4A89-B2B5-44863FD9789E}" type="pres">
      <dgm:prSet presAssocID="{6E7285DD-68E2-42F7-A1A8-B29BDDA3F330}" presName="sibTrans" presStyleLbl="sibTrans2D1" presStyleIdx="1" presStyleCnt="4"/>
      <dgm:spPr/>
    </dgm:pt>
    <dgm:pt modelId="{4939B5E3-E34B-41B8-8895-9093CA99A35E}" type="pres">
      <dgm:prSet presAssocID="{6E7285DD-68E2-42F7-A1A8-B29BDDA3F330}" presName="connectorText" presStyleLbl="sibTrans2D1" presStyleIdx="1" presStyleCnt="4"/>
      <dgm:spPr/>
    </dgm:pt>
    <dgm:pt modelId="{6E4DA8FC-710F-4244-A992-141E29D17AA4}" type="pres">
      <dgm:prSet presAssocID="{F1187A9F-8709-4D34-AECD-B25302C23707}" presName="node" presStyleLbl="node1" presStyleIdx="2" presStyleCnt="5">
        <dgm:presLayoutVars>
          <dgm:bulletEnabled val="1"/>
        </dgm:presLayoutVars>
      </dgm:prSet>
      <dgm:spPr/>
    </dgm:pt>
    <dgm:pt modelId="{B00FD8DB-442F-4271-90FC-458A3E514550}" type="pres">
      <dgm:prSet presAssocID="{990072D2-8794-4D92-BFDE-6CE2BEDC428D}" presName="sibTrans" presStyleLbl="sibTrans2D1" presStyleIdx="2" presStyleCnt="4"/>
      <dgm:spPr/>
    </dgm:pt>
    <dgm:pt modelId="{8396FEF1-AED1-47D0-B2DB-924275CAE0F2}" type="pres">
      <dgm:prSet presAssocID="{990072D2-8794-4D92-BFDE-6CE2BEDC428D}" presName="connectorText" presStyleLbl="sibTrans2D1" presStyleIdx="2" presStyleCnt="4"/>
      <dgm:spPr/>
    </dgm:pt>
    <dgm:pt modelId="{6F1355EE-78F2-4F5A-9098-ADCAA5DC8748}" type="pres">
      <dgm:prSet presAssocID="{A9CFD6E8-5F61-45F9-B525-F5B1E19D4097}" presName="node" presStyleLbl="node1" presStyleIdx="3" presStyleCnt="5">
        <dgm:presLayoutVars>
          <dgm:bulletEnabled val="1"/>
        </dgm:presLayoutVars>
      </dgm:prSet>
      <dgm:spPr/>
    </dgm:pt>
    <dgm:pt modelId="{3D7A5EDB-D882-4E31-8F43-657920065848}" type="pres">
      <dgm:prSet presAssocID="{4D13B38A-D6B4-407F-8431-D2AD9003B933}" presName="sibTrans" presStyleLbl="sibTrans2D1" presStyleIdx="3" presStyleCnt="4"/>
      <dgm:spPr/>
    </dgm:pt>
    <dgm:pt modelId="{F7389160-FCEC-44B1-93C8-31FDC5F1E79C}" type="pres">
      <dgm:prSet presAssocID="{4D13B38A-D6B4-407F-8431-D2AD9003B933}" presName="connectorText" presStyleLbl="sibTrans2D1" presStyleIdx="3" presStyleCnt="4"/>
      <dgm:spPr/>
    </dgm:pt>
    <dgm:pt modelId="{6DC05421-BC2B-422E-8ACF-578B8018AACE}" type="pres">
      <dgm:prSet presAssocID="{6B4B16CF-D293-4F07-8607-300F719768F5}" presName="node" presStyleLbl="node1" presStyleIdx="4" presStyleCnt="5">
        <dgm:presLayoutVars>
          <dgm:bulletEnabled val="1"/>
        </dgm:presLayoutVars>
      </dgm:prSet>
      <dgm:spPr/>
    </dgm:pt>
  </dgm:ptLst>
  <dgm:cxnLst>
    <dgm:cxn modelId="{AFB4EF01-9EE2-4D39-A7D2-5AA62D403FA7}" type="presOf" srcId="{40FA0524-2E48-442B-B9E7-2CC4F766E69E}" destId="{367A1C9E-6AD7-45CC-BEA0-3B5E1345230F}" srcOrd="0" destOrd="0" presId="urn:microsoft.com/office/officeart/2005/8/layout/process2"/>
    <dgm:cxn modelId="{1DEAED1D-AF6D-4CCA-89BE-D15714CF85F4}" type="presOf" srcId="{4D13B38A-D6B4-407F-8431-D2AD9003B933}" destId="{3D7A5EDB-D882-4E31-8F43-657920065848}" srcOrd="0" destOrd="0" presId="urn:microsoft.com/office/officeart/2005/8/layout/process2"/>
    <dgm:cxn modelId="{0DBB6425-7174-4D70-BF88-218E84FAF3FB}" type="presOf" srcId="{4D13B38A-D6B4-407F-8431-D2AD9003B933}" destId="{F7389160-FCEC-44B1-93C8-31FDC5F1E79C}" srcOrd="1" destOrd="0" presId="urn:microsoft.com/office/officeart/2005/8/layout/process2"/>
    <dgm:cxn modelId="{641B5E29-3D4C-48B8-BFEE-94511CD404C6}" srcId="{72669ED0-CE7C-4209-A2A2-32C062DF9B3E}" destId="{DC26A566-9158-483A-B0F4-62DB55061462}" srcOrd="0" destOrd="0" parTransId="{25CCB7C7-FBFF-4FDC-ADE9-0E1C042F0C30}" sibTransId="{40FA0524-2E48-442B-B9E7-2CC4F766E69E}"/>
    <dgm:cxn modelId="{B07C6F38-261D-422C-97FF-83DFB2EFECF6}" type="presOf" srcId="{A9CFD6E8-5F61-45F9-B525-F5B1E19D4097}" destId="{6F1355EE-78F2-4F5A-9098-ADCAA5DC8748}" srcOrd="0" destOrd="0" presId="urn:microsoft.com/office/officeart/2005/8/layout/process2"/>
    <dgm:cxn modelId="{8AB96A3E-0BE2-4043-84FB-3B626F721406}" type="presOf" srcId="{990072D2-8794-4D92-BFDE-6CE2BEDC428D}" destId="{B00FD8DB-442F-4271-90FC-458A3E514550}" srcOrd="0" destOrd="0" presId="urn:microsoft.com/office/officeart/2005/8/layout/process2"/>
    <dgm:cxn modelId="{91E5D165-51A0-4FB8-AA68-09FB6C9A8228}" type="presOf" srcId="{72669ED0-CE7C-4209-A2A2-32C062DF9B3E}" destId="{1B63BE0C-E0C5-4FA5-AC3F-59AB4266DFDE}" srcOrd="0" destOrd="0" presId="urn:microsoft.com/office/officeart/2005/8/layout/process2"/>
    <dgm:cxn modelId="{FEC61369-ACE4-4D3D-9319-CF26CA10EB33}" type="presOf" srcId="{6B4B16CF-D293-4F07-8607-300F719768F5}" destId="{6DC05421-BC2B-422E-8ACF-578B8018AACE}" srcOrd="0" destOrd="0" presId="urn:microsoft.com/office/officeart/2005/8/layout/process2"/>
    <dgm:cxn modelId="{5C14966C-1A0F-49CA-9839-D18E0ABF5C26}" type="presOf" srcId="{40FA0524-2E48-442B-B9E7-2CC4F766E69E}" destId="{F4F8C13C-5058-4C20-883B-23232DA9939B}" srcOrd="1" destOrd="0" presId="urn:microsoft.com/office/officeart/2005/8/layout/process2"/>
    <dgm:cxn modelId="{0E5E3D71-62D3-4A2E-AB90-1ED1841D8B75}" srcId="{72669ED0-CE7C-4209-A2A2-32C062DF9B3E}" destId="{6B4B16CF-D293-4F07-8607-300F719768F5}" srcOrd="4" destOrd="0" parTransId="{E61A062F-2BE0-411B-A660-8823A7AD8D71}" sibTransId="{592007EA-2427-4665-A79A-3FF73944A27B}"/>
    <dgm:cxn modelId="{5F13F871-1892-4BD3-95FB-765122027992}" type="presOf" srcId="{6E7285DD-68E2-42F7-A1A8-B29BDDA3F330}" destId="{1258B359-DBDD-4A89-B2B5-44863FD9789E}" srcOrd="0" destOrd="0" presId="urn:microsoft.com/office/officeart/2005/8/layout/process2"/>
    <dgm:cxn modelId="{8B0BE55A-99F7-4899-A807-74C6ADC3BA0E}" type="presOf" srcId="{6E7285DD-68E2-42F7-A1A8-B29BDDA3F330}" destId="{4939B5E3-E34B-41B8-8895-9093CA99A35E}" srcOrd="1" destOrd="0" presId="urn:microsoft.com/office/officeart/2005/8/layout/process2"/>
    <dgm:cxn modelId="{C7544082-C5E5-4758-A396-C66251E9CE09}" srcId="{72669ED0-CE7C-4209-A2A2-32C062DF9B3E}" destId="{A9CFD6E8-5F61-45F9-B525-F5B1E19D4097}" srcOrd="3" destOrd="0" parTransId="{667ABB39-FC6C-4F89-ADD2-56DA165AA959}" sibTransId="{4D13B38A-D6B4-407F-8431-D2AD9003B933}"/>
    <dgm:cxn modelId="{CD5F2E84-689F-4EE4-B813-D393CFBC276F}" srcId="{72669ED0-CE7C-4209-A2A2-32C062DF9B3E}" destId="{81BD56D7-563C-4F01-884F-4473B4F9C1EA}" srcOrd="1" destOrd="0" parTransId="{3CD43527-E36A-450C-B421-4EF7FC3E6BFE}" sibTransId="{6E7285DD-68E2-42F7-A1A8-B29BDDA3F330}"/>
    <dgm:cxn modelId="{A2B47C8F-B3C5-460F-B7E8-8860B91670B3}" type="presOf" srcId="{DC26A566-9158-483A-B0F4-62DB55061462}" destId="{91EB15D8-A24A-4F8C-9F2B-A7B7854B8354}" srcOrd="0" destOrd="0" presId="urn:microsoft.com/office/officeart/2005/8/layout/process2"/>
    <dgm:cxn modelId="{2D496A9C-C3E1-45FA-9878-6F597645D179}" type="presOf" srcId="{F1187A9F-8709-4D34-AECD-B25302C23707}" destId="{6E4DA8FC-710F-4244-A992-141E29D17AA4}" srcOrd="0" destOrd="0" presId="urn:microsoft.com/office/officeart/2005/8/layout/process2"/>
    <dgm:cxn modelId="{FF830DB1-3AAA-4540-9AFB-807FD652BB43}" type="presOf" srcId="{81BD56D7-563C-4F01-884F-4473B4F9C1EA}" destId="{CE33DBE4-C2CB-43EE-9BA6-0ACA4E7FD229}" srcOrd="0" destOrd="0" presId="urn:microsoft.com/office/officeart/2005/8/layout/process2"/>
    <dgm:cxn modelId="{FA0225C5-F83D-463E-8354-486AF6B94892}" type="presOf" srcId="{990072D2-8794-4D92-BFDE-6CE2BEDC428D}" destId="{8396FEF1-AED1-47D0-B2DB-924275CAE0F2}" srcOrd="1" destOrd="0" presId="urn:microsoft.com/office/officeart/2005/8/layout/process2"/>
    <dgm:cxn modelId="{8ACAEDD8-6455-4713-8BA6-E14862324C78}" srcId="{72669ED0-CE7C-4209-A2A2-32C062DF9B3E}" destId="{F1187A9F-8709-4D34-AECD-B25302C23707}" srcOrd="2" destOrd="0" parTransId="{76563C69-EF39-4AE1-8A12-4686B7AF19B7}" sibTransId="{990072D2-8794-4D92-BFDE-6CE2BEDC428D}"/>
    <dgm:cxn modelId="{5447539C-57E9-49F9-BF40-963B0E3036E6}" type="presParOf" srcId="{1B63BE0C-E0C5-4FA5-AC3F-59AB4266DFDE}" destId="{91EB15D8-A24A-4F8C-9F2B-A7B7854B8354}" srcOrd="0" destOrd="0" presId="urn:microsoft.com/office/officeart/2005/8/layout/process2"/>
    <dgm:cxn modelId="{29AB7CDF-E3A2-4956-9992-32AFC046D1DB}" type="presParOf" srcId="{1B63BE0C-E0C5-4FA5-AC3F-59AB4266DFDE}" destId="{367A1C9E-6AD7-45CC-BEA0-3B5E1345230F}" srcOrd="1" destOrd="0" presId="urn:microsoft.com/office/officeart/2005/8/layout/process2"/>
    <dgm:cxn modelId="{215DDE61-51AB-4986-94E2-811E0DF2535B}" type="presParOf" srcId="{367A1C9E-6AD7-45CC-BEA0-3B5E1345230F}" destId="{F4F8C13C-5058-4C20-883B-23232DA9939B}" srcOrd="0" destOrd="0" presId="urn:microsoft.com/office/officeart/2005/8/layout/process2"/>
    <dgm:cxn modelId="{188EDC48-7D69-451D-B564-867E80AC39F8}" type="presParOf" srcId="{1B63BE0C-E0C5-4FA5-AC3F-59AB4266DFDE}" destId="{CE33DBE4-C2CB-43EE-9BA6-0ACA4E7FD229}" srcOrd="2" destOrd="0" presId="urn:microsoft.com/office/officeart/2005/8/layout/process2"/>
    <dgm:cxn modelId="{F9D9A9B3-E062-4A6E-9CFA-8AA822C2C7D6}" type="presParOf" srcId="{1B63BE0C-E0C5-4FA5-AC3F-59AB4266DFDE}" destId="{1258B359-DBDD-4A89-B2B5-44863FD9789E}" srcOrd="3" destOrd="0" presId="urn:microsoft.com/office/officeart/2005/8/layout/process2"/>
    <dgm:cxn modelId="{F26F90B5-44C9-4857-BDB0-E8C248B4DAF4}" type="presParOf" srcId="{1258B359-DBDD-4A89-B2B5-44863FD9789E}" destId="{4939B5E3-E34B-41B8-8895-9093CA99A35E}" srcOrd="0" destOrd="0" presId="urn:microsoft.com/office/officeart/2005/8/layout/process2"/>
    <dgm:cxn modelId="{DC140E5F-E63A-4342-BF4F-379E214FEEE3}" type="presParOf" srcId="{1B63BE0C-E0C5-4FA5-AC3F-59AB4266DFDE}" destId="{6E4DA8FC-710F-4244-A992-141E29D17AA4}" srcOrd="4" destOrd="0" presId="urn:microsoft.com/office/officeart/2005/8/layout/process2"/>
    <dgm:cxn modelId="{CB78B70B-F356-468D-899F-3C66B6A0D102}" type="presParOf" srcId="{1B63BE0C-E0C5-4FA5-AC3F-59AB4266DFDE}" destId="{B00FD8DB-442F-4271-90FC-458A3E514550}" srcOrd="5" destOrd="0" presId="urn:microsoft.com/office/officeart/2005/8/layout/process2"/>
    <dgm:cxn modelId="{854B7748-2855-4D7A-A708-D661F4571249}" type="presParOf" srcId="{B00FD8DB-442F-4271-90FC-458A3E514550}" destId="{8396FEF1-AED1-47D0-B2DB-924275CAE0F2}" srcOrd="0" destOrd="0" presId="urn:microsoft.com/office/officeart/2005/8/layout/process2"/>
    <dgm:cxn modelId="{69686403-9357-4E7B-9B7C-D29375B060D7}" type="presParOf" srcId="{1B63BE0C-E0C5-4FA5-AC3F-59AB4266DFDE}" destId="{6F1355EE-78F2-4F5A-9098-ADCAA5DC8748}" srcOrd="6" destOrd="0" presId="urn:microsoft.com/office/officeart/2005/8/layout/process2"/>
    <dgm:cxn modelId="{98F2D9D0-DD6D-4A5B-85AE-D5D2E28E383E}" type="presParOf" srcId="{1B63BE0C-E0C5-4FA5-AC3F-59AB4266DFDE}" destId="{3D7A5EDB-D882-4E31-8F43-657920065848}" srcOrd="7" destOrd="0" presId="urn:microsoft.com/office/officeart/2005/8/layout/process2"/>
    <dgm:cxn modelId="{68408DC5-761C-4F35-8141-0228E4032CCF}" type="presParOf" srcId="{3D7A5EDB-D882-4E31-8F43-657920065848}" destId="{F7389160-FCEC-44B1-93C8-31FDC5F1E79C}" srcOrd="0" destOrd="0" presId="urn:microsoft.com/office/officeart/2005/8/layout/process2"/>
    <dgm:cxn modelId="{CB6174D3-24AB-4581-9F64-EA075082B0AD}" type="presParOf" srcId="{1B63BE0C-E0C5-4FA5-AC3F-59AB4266DFDE}" destId="{6DC05421-BC2B-422E-8ACF-578B8018AACE}"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E842A2-90B1-413E-99AE-A369A86EFBC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047A3A6-BADF-47F7-8B6C-0204B8D7E211}">
      <dgm:prSet/>
      <dgm:spPr/>
      <dgm:t>
        <a:bodyPr/>
        <a:lstStyle/>
        <a:p>
          <a:pPr>
            <a:lnSpc>
              <a:spcPct val="100000"/>
            </a:lnSpc>
          </a:pPr>
          <a:r>
            <a:rPr lang="en-US" baseline="0"/>
            <a:t>Email: </a:t>
          </a:r>
          <a:r>
            <a:rPr lang="en-US" baseline="0">
              <a:hlinkClick xmlns:r="http://schemas.openxmlformats.org/officeDocument/2006/relationships" r:id="rId1"/>
            </a:rPr>
            <a:t>TraumaQuality@facs.org</a:t>
          </a:r>
          <a:endParaRPr lang="en-US"/>
        </a:p>
      </dgm:t>
    </dgm:pt>
    <dgm:pt modelId="{B9595EA7-1CDB-4510-9A4C-D9FD438FCDFD}" type="parTrans" cxnId="{B3FB53D5-EB88-4FB0-A0A5-2180E5987F85}">
      <dgm:prSet/>
      <dgm:spPr/>
      <dgm:t>
        <a:bodyPr/>
        <a:lstStyle/>
        <a:p>
          <a:endParaRPr lang="en-US"/>
        </a:p>
      </dgm:t>
    </dgm:pt>
    <dgm:pt modelId="{E1E58D87-0F58-4C8E-822A-A14203D59D62}" type="sibTrans" cxnId="{B3FB53D5-EB88-4FB0-A0A5-2180E5987F85}">
      <dgm:prSet/>
      <dgm:spPr/>
      <dgm:t>
        <a:bodyPr/>
        <a:lstStyle/>
        <a:p>
          <a:endParaRPr lang="en-US"/>
        </a:p>
      </dgm:t>
    </dgm:pt>
    <dgm:pt modelId="{5F570E85-8B2D-46C3-87CF-F5A3A1349E28}">
      <dgm:prSet/>
      <dgm:spPr/>
      <dgm:t>
        <a:bodyPr/>
        <a:lstStyle/>
        <a:p>
          <a:pPr>
            <a:lnSpc>
              <a:spcPct val="100000"/>
            </a:lnSpc>
          </a:pPr>
          <a:r>
            <a:rPr lang="en-US" baseline="0"/>
            <a:t>Phone: 312-202-5680</a:t>
          </a:r>
          <a:endParaRPr lang="en-US"/>
        </a:p>
      </dgm:t>
    </dgm:pt>
    <dgm:pt modelId="{1E5218E5-356A-4218-8502-B5F1FC221E08}" type="parTrans" cxnId="{C0C27D4E-8E89-449D-A56F-1B435EBD38AC}">
      <dgm:prSet/>
      <dgm:spPr/>
      <dgm:t>
        <a:bodyPr/>
        <a:lstStyle/>
        <a:p>
          <a:endParaRPr lang="en-US"/>
        </a:p>
      </dgm:t>
    </dgm:pt>
    <dgm:pt modelId="{192E853D-A3DB-4EC2-A286-C9F6D65CCAFC}" type="sibTrans" cxnId="{C0C27D4E-8E89-449D-A56F-1B435EBD38AC}">
      <dgm:prSet/>
      <dgm:spPr/>
      <dgm:t>
        <a:bodyPr/>
        <a:lstStyle/>
        <a:p>
          <a:endParaRPr lang="en-US"/>
        </a:p>
      </dgm:t>
    </dgm:pt>
    <dgm:pt modelId="{8C986102-FA9F-482F-B405-BA83A8787029}" type="pres">
      <dgm:prSet presAssocID="{3BE842A2-90B1-413E-99AE-A369A86EFBC5}" presName="root" presStyleCnt="0">
        <dgm:presLayoutVars>
          <dgm:dir/>
          <dgm:resizeHandles val="exact"/>
        </dgm:presLayoutVars>
      </dgm:prSet>
      <dgm:spPr/>
    </dgm:pt>
    <dgm:pt modelId="{D7143B80-DEB1-484C-9AA5-B272DF89E046}" type="pres">
      <dgm:prSet presAssocID="{6047A3A6-BADF-47F7-8B6C-0204B8D7E211}" presName="compNode" presStyleCnt="0"/>
      <dgm:spPr/>
    </dgm:pt>
    <dgm:pt modelId="{559DFC5C-3DD1-424E-8A41-9E0CC175A908}" type="pres">
      <dgm:prSet presAssocID="{6047A3A6-BADF-47F7-8B6C-0204B8D7E211}"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end"/>
        </a:ext>
      </dgm:extLst>
    </dgm:pt>
    <dgm:pt modelId="{B97A150B-2880-4D11-8B31-1D27B9C2F73D}" type="pres">
      <dgm:prSet presAssocID="{6047A3A6-BADF-47F7-8B6C-0204B8D7E211}" presName="spaceRect" presStyleCnt="0"/>
      <dgm:spPr/>
    </dgm:pt>
    <dgm:pt modelId="{9E71197D-3329-43B3-B500-2006FDEC7C04}" type="pres">
      <dgm:prSet presAssocID="{6047A3A6-BADF-47F7-8B6C-0204B8D7E211}" presName="textRect" presStyleLbl="revTx" presStyleIdx="0" presStyleCnt="2">
        <dgm:presLayoutVars>
          <dgm:chMax val="1"/>
          <dgm:chPref val="1"/>
        </dgm:presLayoutVars>
      </dgm:prSet>
      <dgm:spPr/>
    </dgm:pt>
    <dgm:pt modelId="{8DF9ECEE-E30C-4A93-A176-F6E77F076BBE}" type="pres">
      <dgm:prSet presAssocID="{E1E58D87-0F58-4C8E-822A-A14203D59D62}" presName="sibTrans" presStyleCnt="0"/>
      <dgm:spPr/>
    </dgm:pt>
    <dgm:pt modelId="{E2BBFA87-68D8-4C7F-9974-C97F4D38514C}" type="pres">
      <dgm:prSet presAssocID="{5F570E85-8B2D-46C3-87CF-F5A3A1349E28}" presName="compNode" presStyleCnt="0"/>
      <dgm:spPr/>
    </dgm:pt>
    <dgm:pt modelId="{26129B3B-6ED8-4FE9-8119-F2EBAD2766E8}" type="pres">
      <dgm:prSet presAssocID="{5F570E85-8B2D-46C3-87CF-F5A3A1349E28}"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peaker Phone"/>
        </a:ext>
      </dgm:extLst>
    </dgm:pt>
    <dgm:pt modelId="{B98C3A11-E58F-4EB3-99D9-EA662A9AE04B}" type="pres">
      <dgm:prSet presAssocID="{5F570E85-8B2D-46C3-87CF-F5A3A1349E28}" presName="spaceRect" presStyleCnt="0"/>
      <dgm:spPr/>
    </dgm:pt>
    <dgm:pt modelId="{7376E260-E186-4871-A572-80AEDC1A6348}" type="pres">
      <dgm:prSet presAssocID="{5F570E85-8B2D-46C3-87CF-F5A3A1349E28}" presName="textRect" presStyleLbl="revTx" presStyleIdx="1" presStyleCnt="2">
        <dgm:presLayoutVars>
          <dgm:chMax val="1"/>
          <dgm:chPref val="1"/>
        </dgm:presLayoutVars>
      </dgm:prSet>
      <dgm:spPr/>
    </dgm:pt>
  </dgm:ptLst>
  <dgm:cxnLst>
    <dgm:cxn modelId="{583A4B3B-A266-4876-BEB9-9A5BAB1013E4}" type="presOf" srcId="{3BE842A2-90B1-413E-99AE-A369A86EFBC5}" destId="{8C986102-FA9F-482F-B405-BA83A8787029}" srcOrd="0" destOrd="0" presId="urn:microsoft.com/office/officeart/2018/2/layout/IconLabelList"/>
    <dgm:cxn modelId="{C0C27D4E-8E89-449D-A56F-1B435EBD38AC}" srcId="{3BE842A2-90B1-413E-99AE-A369A86EFBC5}" destId="{5F570E85-8B2D-46C3-87CF-F5A3A1349E28}" srcOrd="1" destOrd="0" parTransId="{1E5218E5-356A-4218-8502-B5F1FC221E08}" sibTransId="{192E853D-A3DB-4EC2-A286-C9F6D65CCAFC}"/>
    <dgm:cxn modelId="{B3FB53D5-EB88-4FB0-A0A5-2180E5987F85}" srcId="{3BE842A2-90B1-413E-99AE-A369A86EFBC5}" destId="{6047A3A6-BADF-47F7-8B6C-0204B8D7E211}" srcOrd="0" destOrd="0" parTransId="{B9595EA7-1CDB-4510-9A4C-D9FD438FCDFD}" sibTransId="{E1E58D87-0F58-4C8E-822A-A14203D59D62}"/>
    <dgm:cxn modelId="{4D30CEEC-FD39-41D1-B4DD-9DF723D2C0C6}" type="presOf" srcId="{6047A3A6-BADF-47F7-8B6C-0204B8D7E211}" destId="{9E71197D-3329-43B3-B500-2006FDEC7C04}" srcOrd="0" destOrd="0" presId="urn:microsoft.com/office/officeart/2018/2/layout/IconLabelList"/>
    <dgm:cxn modelId="{09C2F9F6-4D8B-46E2-9A04-6324029DE30E}" type="presOf" srcId="{5F570E85-8B2D-46C3-87CF-F5A3A1349E28}" destId="{7376E260-E186-4871-A572-80AEDC1A6348}" srcOrd="0" destOrd="0" presId="urn:microsoft.com/office/officeart/2018/2/layout/IconLabelList"/>
    <dgm:cxn modelId="{213C65FE-E452-4FDA-A42D-69D6F4049E3F}" type="presParOf" srcId="{8C986102-FA9F-482F-B405-BA83A8787029}" destId="{D7143B80-DEB1-484C-9AA5-B272DF89E046}" srcOrd="0" destOrd="0" presId="urn:microsoft.com/office/officeart/2018/2/layout/IconLabelList"/>
    <dgm:cxn modelId="{BC5752E9-43A6-4387-BA7C-9D1C4042B22C}" type="presParOf" srcId="{D7143B80-DEB1-484C-9AA5-B272DF89E046}" destId="{559DFC5C-3DD1-424E-8A41-9E0CC175A908}" srcOrd="0" destOrd="0" presId="urn:microsoft.com/office/officeart/2018/2/layout/IconLabelList"/>
    <dgm:cxn modelId="{1627814A-8BA3-4ED7-94C6-C27CA9F0F8B8}" type="presParOf" srcId="{D7143B80-DEB1-484C-9AA5-B272DF89E046}" destId="{B97A150B-2880-4D11-8B31-1D27B9C2F73D}" srcOrd="1" destOrd="0" presId="urn:microsoft.com/office/officeart/2018/2/layout/IconLabelList"/>
    <dgm:cxn modelId="{2EC7C369-A1C4-45F7-B63B-65DFB2A4425E}" type="presParOf" srcId="{D7143B80-DEB1-484C-9AA5-B272DF89E046}" destId="{9E71197D-3329-43B3-B500-2006FDEC7C04}" srcOrd="2" destOrd="0" presId="urn:microsoft.com/office/officeart/2018/2/layout/IconLabelList"/>
    <dgm:cxn modelId="{2DE2DAE9-0BB6-4497-A80B-3B401DDBF50E}" type="presParOf" srcId="{8C986102-FA9F-482F-B405-BA83A8787029}" destId="{8DF9ECEE-E30C-4A93-A176-F6E77F076BBE}" srcOrd="1" destOrd="0" presId="urn:microsoft.com/office/officeart/2018/2/layout/IconLabelList"/>
    <dgm:cxn modelId="{6C295EEF-BB7A-46F9-8860-691732E1929C}" type="presParOf" srcId="{8C986102-FA9F-482F-B405-BA83A8787029}" destId="{E2BBFA87-68D8-4C7F-9974-C97F4D38514C}" srcOrd="2" destOrd="0" presId="urn:microsoft.com/office/officeart/2018/2/layout/IconLabelList"/>
    <dgm:cxn modelId="{5794848B-6C90-417E-89F7-FA42C82C89C9}" type="presParOf" srcId="{E2BBFA87-68D8-4C7F-9974-C97F4D38514C}" destId="{26129B3B-6ED8-4FE9-8119-F2EBAD2766E8}" srcOrd="0" destOrd="0" presId="urn:microsoft.com/office/officeart/2018/2/layout/IconLabelList"/>
    <dgm:cxn modelId="{35FF6FE1-239D-40F5-AC19-63E1EAA69773}" type="presParOf" srcId="{E2BBFA87-68D8-4C7F-9974-C97F4D38514C}" destId="{B98C3A11-E58F-4EB3-99D9-EA662A9AE04B}" srcOrd="1" destOrd="0" presId="urn:microsoft.com/office/officeart/2018/2/layout/IconLabelList"/>
    <dgm:cxn modelId="{B4E18F53-F704-4D6D-97AF-1AA2E4F951C4}" type="presParOf" srcId="{E2BBFA87-68D8-4C7F-9974-C97F4D38514C}" destId="{7376E260-E186-4871-A572-80AEDC1A634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7892E-4D2C-4579-9F76-95349CB5495F}">
      <dsp:nvSpPr>
        <dsp:cNvPr id="0" name=""/>
        <dsp:cNvSpPr/>
      </dsp:nvSpPr>
      <dsp:spPr>
        <a:xfrm>
          <a:off x="0" y="3275"/>
          <a:ext cx="4683949" cy="6975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7141E-AFED-410E-977D-8844E1F282BA}">
      <dsp:nvSpPr>
        <dsp:cNvPr id="0" name=""/>
        <dsp:cNvSpPr/>
      </dsp:nvSpPr>
      <dsp:spPr>
        <a:xfrm>
          <a:off x="211016" y="160229"/>
          <a:ext cx="383667" cy="38366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F104C9-1339-4EAB-9706-4D9F66B128E1}">
      <dsp:nvSpPr>
        <dsp:cNvPr id="0" name=""/>
        <dsp:cNvSpPr/>
      </dsp:nvSpPr>
      <dsp:spPr>
        <a:xfrm>
          <a:off x="805701" y="3275"/>
          <a:ext cx="3878247" cy="69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27" tIns="73827" rIns="73827" bIns="73827" numCol="1" spcCol="1270" anchor="ctr" anchorCtr="0">
          <a:noAutofit/>
        </a:bodyPr>
        <a:lstStyle/>
        <a:p>
          <a:pPr marL="0" lvl="0" indent="0" algn="l" defTabSz="666750">
            <a:lnSpc>
              <a:spcPct val="100000"/>
            </a:lnSpc>
            <a:spcBef>
              <a:spcPct val="0"/>
            </a:spcBef>
            <a:spcAft>
              <a:spcPct val="35000"/>
            </a:spcAft>
            <a:buNone/>
          </a:pPr>
          <a:r>
            <a:rPr lang="en-US" sz="1500" kern="1200">
              <a:latin typeface="Open Sans"/>
            </a:rPr>
            <a:t>Submit Application</a:t>
          </a:r>
        </a:p>
      </dsp:txBody>
      <dsp:txXfrm>
        <a:off x="805701" y="3275"/>
        <a:ext cx="3878247" cy="697576"/>
      </dsp:txXfrm>
    </dsp:sp>
    <dsp:sp modelId="{8B4FF619-FF5F-44E3-9565-FE31049753E1}">
      <dsp:nvSpPr>
        <dsp:cNvPr id="0" name=""/>
        <dsp:cNvSpPr/>
      </dsp:nvSpPr>
      <dsp:spPr>
        <a:xfrm>
          <a:off x="0" y="875245"/>
          <a:ext cx="4683949" cy="6975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C11325-1348-4EA6-8F44-CCDD89CAEDB7}">
      <dsp:nvSpPr>
        <dsp:cNvPr id="0" name=""/>
        <dsp:cNvSpPr/>
      </dsp:nvSpPr>
      <dsp:spPr>
        <a:xfrm>
          <a:off x="211016" y="1032200"/>
          <a:ext cx="383667" cy="383667"/>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2BD521-3209-4E66-B154-04BB85EEE40E}">
      <dsp:nvSpPr>
        <dsp:cNvPr id="0" name=""/>
        <dsp:cNvSpPr/>
      </dsp:nvSpPr>
      <dsp:spPr>
        <a:xfrm>
          <a:off x="805701" y="875245"/>
          <a:ext cx="3878247" cy="69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27" tIns="73827" rIns="73827" bIns="73827" numCol="1" spcCol="1270" anchor="ctr" anchorCtr="0">
          <a:noAutofit/>
        </a:bodyPr>
        <a:lstStyle/>
        <a:p>
          <a:pPr marL="0" lvl="0" indent="0" algn="l" defTabSz="666750">
            <a:lnSpc>
              <a:spcPct val="100000"/>
            </a:lnSpc>
            <a:spcBef>
              <a:spcPct val="0"/>
            </a:spcBef>
            <a:spcAft>
              <a:spcPct val="35000"/>
            </a:spcAft>
            <a:buNone/>
          </a:pPr>
          <a:r>
            <a:rPr lang="en-US" sz="1500" kern="1200">
              <a:latin typeface="Open Sans"/>
            </a:rPr>
            <a:t>Complete Site Profile on QPort</a:t>
          </a:r>
          <a:endParaRPr lang="en-US" sz="1500" kern="1200"/>
        </a:p>
      </dsp:txBody>
      <dsp:txXfrm>
        <a:off x="805701" y="875245"/>
        <a:ext cx="3878247" cy="697576"/>
      </dsp:txXfrm>
    </dsp:sp>
    <dsp:sp modelId="{7BCFFF7B-4AD1-4D02-8867-DF0BC2E9FFAC}">
      <dsp:nvSpPr>
        <dsp:cNvPr id="0" name=""/>
        <dsp:cNvSpPr/>
      </dsp:nvSpPr>
      <dsp:spPr>
        <a:xfrm>
          <a:off x="0" y="1747216"/>
          <a:ext cx="4683949" cy="6975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D5533D-F30D-499C-BF9F-A4CA00876D97}">
      <dsp:nvSpPr>
        <dsp:cNvPr id="0" name=""/>
        <dsp:cNvSpPr/>
      </dsp:nvSpPr>
      <dsp:spPr>
        <a:xfrm>
          <a:off x="211016" y="1904171"/>
          <a:ext cx="383667" cy="383667"/>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D99F21-AAB4-4C72-90D7-06F2DFF0E830}">
      <dsp:nvSpPr>
        <dsp:cNvPr id="0" name=""/>
        <dsp:cNvSpPr/>
      </dsp:nvSpPr>
      <dsp:spPr>
        <a:xfrm>
          <a:off x="805701" y="1747216"/>
          <a:ext cx="3878247" cy="69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27" tIns="73827" rIns="73827" bIns="73827"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Open Sans"/>
            </a:rPr>
            <a:t>Sign BA/DUA </a:t>
          </a:r>
          <a:br>
            <a:rPr lang="en-US" sz="1500" i="0" kern="1200" dirty="0">
              <a:latin typeface="Open Sans"/>
            </a:rPr>
          </a:br>
          <a:r>
            <a:rPr lang="en-US" sz="1500" i="1" kern="1200" dirty="0">
              <a:latin typeface="Open Sans"/>
            </a:rPr>
            <a:t>(if not already on file)</a:t>
          </a:r>
          <a:endParaRPr lang="en-US" sz="1500" i="1" kern="1200" dirty="0"/>
        </a:p>
      </dsp:txBody>
      <dsp:txXfrm>
        <a:off x="805701" y="1747216"/>
        <a:ext cx="3878247" cy="697576"/>
      </dsp:txXfrm>
    </dsp:sp>
    <dsp:sp modelId="{133D334B-CF38-4D27-AFDF-15AFFACFFE33}">
      <dsp:nvSpPr>
        <dsp:cNvPr id="0" name=""/>
        <dsp:cNvSpPr/>
      </dsp:nvSpPr>
      <dsp:spPr>
        <a:xfrm>
          <a:off x="0" y="2619187"/>
          <a:ext cx="4683949" cy="6975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A3F4A3-9623-48A4-BAD1-912B8B3FE5F1}">
      <dsp:nvSpPr>
        <dsp:cNvPr id="0" name=""/>
        <dsp:cNvSpPr/>
      </dsp:nvSpPr>
      <dsp:spPr>
        <a:xfrm>
          <a:off x="211016" y="2776142"/>
          <a:ext cx="383667" cy="383667"/>
        </a:xfrm>
        <a:prstGeom prst="rect">
          <a:avLst/>
        </a:prstGeom>
        <a:blipFill>
          <a:blip xmlns:r="http://schemas.openxmlformats.org/officeDocument/2006/relationships">
            <a:duotone>
              <a:prstClr val="black"/>
              <a:schemeClr val="accent2">
                <a:tint val="45000"/>
                <a:satMod val="400000"/>
              </a:schemeClr>
            </a:duotone>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AE8E3A-19EF-49B8-A496-0B5C6CD6F0F3}">
      <dsp:nvSpPr>
        <dsp:cNvPr id="0" name=""/>
        <dsp:cNvSpPr/>
      </dsp:nvSpPr>
      <dsp:spPr>
        <a:xfrm>
          <a:off x="805701" y="2619187"/>
          <a:ext cx="3878247" cy="69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27" tIns="73827" rIns="73827" bIns="73827" numCol="1" spcCol="1270" anchor="ctr" anchorCtr="0">
          <a:noAutofit/>
        </a:bodyPr>
        <a:lstStyle/>
        <a:p>
          <a:pPr marL="0" lvl="0" indent="0" algn="l" defTabSz="666750">
            <a:lnSpc>
              <a:spcPct val="100000"/>
            </a:lnSpc>
            <a:spcBef>
              <a:spcPct val="0"/>
            </a:spcBef>
            <a:spcAft>
              <a:spcPct val="35000"/>
            </a:spcAft>
            <a:buNone/>
          </a:pPr>
          <a:r>
            <a:rPr lang="en-US" sz="1500" kern="1200">
              <a:latin typeface="Open Sans"/>
            </a:rPr>
            <a:t>Execute Participation Agreement</a:t>
          </a:r>
          <a:endParaRPr lang="en-US" sz="1500" kern="1200"/>
        </a:p>
      </dsp:txBody>
      <dsp:txXfrm>
        <a:off x="805701" y="2619187"/>
        <a:ext cx="3878247" cy="697576"/>
      </dsp:txXfrm>
    </dsp:sp>
    <dsp:sp modelId="{6B8C9EE8-CDF7-43AF-AD3E-CF03888A2AEC}">
      <dsp:nvSpPr>
        <dsp:cNvPr id="0" name=""/>
        <dsp:cNvSpPr/>
      </dsp:nvSpPr>
      <dsp:spPr>
        <a:xfrm>
          <a:off x="0" y="3489770"/>
          <a:ext cx="4683949" cy="6975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E7FE48-857D-48DB-8FFF-A5B4D5A440EE}">
      <dsp:nvSpPr>
        <dsp:cNvPr id="0" name=""/>
        <dsp:cNvSpPr/>
      </dsp:nvSpPr>
      <dsp:spPr>
        <a:xfrm>
          <a:off x="211016" y="3648113"/>
          <a:ext cx="383667" cy="383667"/>
        </a:xfrm>
        <a:prstGeom prst="rect">
          <a:avLst/>
        </a:prstGeom>
        <a:blipFill>
          <a:blip xmlns:r="http://schemas.openxmlformats.org/officeDocument/2006/relationships">
            <a:duotone>
              <a:prstClr val="black"/>
              <a:schemeClr val="accent1">
                <a:tint val="45000"/>
                <a:satMod val="400000"/>
              </a:schemeClr>
            </a:duotone>
            <a:extLs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E30C64-51E2-4896-81F5-E38FB3158AFD}">
      <dsp:nvSpPr>
        <dsp:cNvPr id="0" name=""/>
        <dsp:cNvSpPr/>
      </dsp:nvSpPr>
      <dsp:spPr>
        <a:xfrm>
          <a:off x="805701" y="3491158"/>
          <a:ext cx="3878247" cy="69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827" tIns="73827" rIns="73827" bIns="73827"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Open Sans"/>
            </a:rPr>
            <a:t>Pay Participation Fee</a:t>
          </a:r>
        </a:p>
      </dsp:txBody>
      <dsp:txXfrm>
        <a:off x="805701" y="3491158"/>
        <a:ext cx="3878247" cy="697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62804-AAEA-459F-9AEE-4832D6EE961B}">
      <dsp:nvSpPr>
        <dsp:cNvPr id="0" name=""/>
        <dsp:cNvSpPr/>
      </dsp:nvSpPr>
      <dsp:spPr>
        <a:xfrm>
          <a:off x="0" y="530319"/>
          <a:ext cx="7886700" cy="9790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EC7A4C-FC35-4CCB-A6FA-64A5D604797B}">
      <dsp:nvSpPr>
        <dsp:cNvPr id="0" name=""/>
        <dsp:cNvSpPr/>
      </dsp:nvSpPr>
      <dsp:spPr>
        <a:xfrm>
          <a:off x="296162" y="750605"/>
          <a:ext cx="538478" cy="53847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5E0187-91B5-4F8F-BDD4-17EC02209678}">
      <dsp:nvSpPr>
        <dsp:cNvPr id="0" name=""/>
        <dsp:cNvSpPr/>
      </dsp:nvSpPr>
      <dsp:spPr>
        <a:xfrm>
          <a:off x="1130804" y="530319"/>
          <a:ext cx="6755895" cy="97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16" tIns="103616" rIns="103616" bIns="103616" numCol="1" spcCol="1270" anchor="ctr" anchorCtr="0">
          <a:noAutofit/>
        </a:bodyPr>
        <a:lstStyle/>
        <a:p>
          <a:pPr marL="0" lvl="0" indent="0" algn="l" defTabSz="1066800">
            <a:lnSpc>
              <a:spcPct val="90000"/>
            </a:lnSpc>
            <a:spcBef>
              <a:spcPct val="0"/>
            </a:spcBef>
            <a:spcAft>
              <a:spcPct val="35000"/>
            </a:spcAft>
            <a:buNone/>
          </a:pPr>
          <a:r>
            <a:rPr lang="en-US" sz="2400" kern="1200">
              <a:latin typeface="Open Sans"/>
            </a:rPr>
            <a:t>Confirm registry compliance with the current ACS NTDS Data Dictionary</a:t>
          </a:r>
          <a:endParaRPr lang="en-US" sz="2400" kern="1200"/>
        </a:p>
      </dsp:txBody>
      <dsp:txXfrm>
        <a:off x="1130804" y="530319"/>
        <a:ext cx="6755895" cy="979051"/>
      </dsp:txXfrm>
    </dsp:sp>
    <dsp:sp modelId="{BCFE6CD4-448D-4872-A814-3EF309E84D35}">
      <dsp:nvSpPr>
        <dsp:cNvPr id="0" name=""/>
        <dsp:cNvSpPr/>
      </dsp:nvSpPr>
      <dsp:spPr>
        <a:xfrm>
          <a:off x="0" y="1754133"/>
          <a:ext cx="7886700" cy="9790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8CB60B-6BF5-428B-9080-7AE3AECEECE0}">
      <dsp:nvSpPr>
        <dsp:cNvPr id="0" name=""/>
        <dsp:cNvSpPr/>
      </dsp:nvSpPr>
      <dsp:spPr>
        <a:xfrm>
          <a:off x="296162" y="1974419"/>
          <a:ext cx="538478" cy="53847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4A9AA5-944D-4B42-BBBE-86D626E4BB14}">
      <dsp:nvSpPr>
        <dsp:cNvPr id="0" name=""/>
        <dsp:cNvSpPr/>
      </dsp:nvSpPr>
      <dsp:spPr>
        <a:xfrm>
          <a:off x="1130804" y="1754133"/>
          <a:ext cx="6755895" cy="97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16" tIns="103616" rIns="103616" bIns="103616" numCol="1" spcCol="1270" anchor="ctr" anchorCtr="0">
          <a:noAutofit/>
        </a:bodyPr>
        <a:lstStyle/>
        <a:p>
          <a:pPr marL="0" lvl="0" indent="0" algn="l" defTabSz="1066800">
            <a:lnSpc>
              <a:spcPct val="90000"/>
            </a:lnSpc>
            <a:spcBef>
              <a:spcPct val="0"/>
            </a:spcBef>
            <a:spcAft>
              <a:spcPct val="35000"/>
            </a:spcAft>
            <a:buNone/>
          </a:pPr>
          <a:r>
            <a:rPr lang="en-US" sz="2400" kern="1200">
              <a:latin typeface="Open Sans"/>
            </a:rPr>
            <a:t>Discuss TQIP participation with your registry vendor</a:t>
          </a:r>
        </a:p>
      </dsp:txBody>
      <dsp:txXfrm>
        <a:off x="1130804" y="1754133"/>
        <a:ext cx="6755895" cy="979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B15D8-A24A-4F8C-9F2B-A7B7854B8354}">
      <dsp:nvSpPr>
        <dsp:cNvPr id="0" name=""/>
        <dsp:cNvSpPr/>
      </dsp:nvSpPr>
      <dsp:spPr>
        <a:xfrm>
          <a:off x="2119113" y="44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Submit Application</a:t>
          </a:r>
        </a:p>
      </dsp:txBody>
      <dsp:txXfrm>
        <a:off x="2134413" y="15746"/>
        <a:ext cx="1589047" cy="491786"/>
      </dsp:txXfrm>
    </dsp:sp>
    <dsp:sp modelId="{367A1C9E-6AD7-45CC-BEA0-3B5E1345230F}">
      <dsp:nvSpPr>
        <dsp:cNvPr id="0" name=""/>
        <dsp:cNvSpPr/>
      </dsp:nvSpPr>
      <dsp:spPr>
        <a:xfrm rot="5400000">
          <a:off x="2830989" y="535892"/>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555481"/>
        <a:ext cx="141044" cy="137127"/>
      </dsp:txXfrm>
    </dsp:sp>
    <dsp:sp modelId="{CE33DBE4-C2CB-43EE-9BA6-0ACA4E7FD229}">
      <dsp:nvSpPr>
        <dsp:cNvPr id="0" name=""/>
        <dsp:cNvSpPr/>
      </dsp:nvSpPr>
      <dsp:spPr>
        <a:xfrm>
          <a:off x="2119113" y="78402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Open Sans"/>
            </a:rPr>
            <a:t>Complete Site Profile on QPort</a:t>
          </a:r>
          <a:endParaRPr lang="en-US" sz="1200" kern="1200"/>
        </a:p>
      </dsp:txBody>
      <dsp:txXfrm>
        <a:off x="2134413" y="799326"/>
        <a:ext cx="1589047" cy="491786"/>
      </dsp:txXfrm>
    </dsp:sp>
    <dsp:sp modelId="{1258B359-DBDD-4A89-B2B5-44863FD9789E}">
      <dsp:nvSpPr>
        <dsp:cNvPr id="0" name=""/>
        <dsp:cNvSpPr/>
      </dsp:nvSpPr>
      <dsp:spPr>
        <a:xfrm rot="5400000">
          <a:off x="2830989" y="1319472"/>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1339061"/>
        <a:ext cx="141044" cy="137127"/>
      </dsp:txXfrm>
    </dsp:sp>
    <dsp:sp modelId="{6E4DA8FC-710F-4244-A992-141E29D17AA4}">
      <dsp:nvSpPr>
        <dsp:cNvPr id="0" name=""/>
        <dsp:cNvSpPr/>
      </dsp:nvSpPr>
      <dsp:spPr>
        <a:xfrm>
          <a:off x="2119113" y="156760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Sign BA/DUA </a:t>
          </a:r>
          <a:br>
            <a:rPr lang="en-US" sz="1200" i="0" kern="1200">
              <a:latin typeface="Open Sans"/>
            </a:rPr>
          </a:br>
          <a:r>
            <a:rPr lang="en-US" sz="1200" i="1" kern="1200">
              <a:latin typeface="Open Sans"/>
            </a:rPr>
            <a:t>(if not already on file)</a:t>
          </a:r>
          <a:endParaRPr lang="en-US" sz="1200" i="1" kern="1200"/>
        </a:p>
      </dsp:txBody>
      <dsp:txXfrm>
        <a:off x="2134413" y="1582906"/>
        <a:ext cx="1589047" cy="491786"/>
      </dsp:txXfrm>
    </dsp:sp>
    <dsp:sp modelId="{B00FD8DB-442F-4271-90FC-458A3E514550}">
      <dsp:nvSpPr>
        <dsp:cNvPr id="0" name=""/>
        <dsp:cNvSpPr/>
      </dsp:nvSpPr>
      <dsp:spPr>
        <a:xfrm rot="5400000">
          <a:off x="2830989" y="2103053"/>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2122642"/>
        <a:ext cx="141044" cy="137127"/>
      </dsp:txXfrm>
    </dsp:sp>
    <dsp:sp modelId="{6F1355EE-78F2-4F5A-9098-ADCAA5DC8748}">
      <dsp:nvSpPr>
        <dsp:cNvPr id="0" name=""/>
        <dsp:cNvSpPr/>
      </dsp:nvSpPr>
      <dsp:spPr>
        <a:xfrm>
          <a:off x="2119113" y="235118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Execute Participation Agreement</a:t>
          </a:r>
          <a:endParaRPr lang="en-US" sz="1200" kern="1200"/>
        </a:p>
      </dsp:txBody>
      <dsp:txXfrm>
        <a:off x="2134413" y="2366486"/>
        <a:ext cx="1589047" cy="491786"/>
      </dsp:txXfrm>
    </dsp:sp>
    <dsp:sp modelId="{3D7A5EDB-D882-4E31-8F43-657920065848}">
      <dsp:nvSpPr>
        <dsp:cNvPr id="0" name=""/>
        <dsp:cNvSpPr/>
      </dsp:nvSpPr>
      <dsp:spPr>
        <a:xfrm rot="5400000">
          <a:off x="2830989" y="2886633"/>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2906222"/>
        <a:ext cx="141044" cy="137127"/>
      </dsp:txXfrm>
    </dsp:sp>
    <dsp:sp modelId="{6DC05421-BC2B-422E-8ACF-578B8018AACE}">
      <dsp:nvSpPr>
        <dsp:cNvPr id="0" name=""/>
        <dsp:cNvSpPr/>
      </dsp:nvSpPr>
      <dsp:spPr>
        <a:xfrm>
          <a:off x="2119113" y="313476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Pay Participation Fee</a:t>
          </a:r>
        </a:p>
      </dsp:txBody>
      <dsp:txXfrm>
        <a:off x="2134413" y="3150066"/>
        <a:ext cx="1589047" cy="4917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B15D8-A24A-4F8C-9F2B-A7B7854B8354}">
      <dsp:nvSpPr>
        <dsp:cNvPr id="0" name=""/>
        <dsp:cNvSpPr/>
      </dsp:nvSpPr>
      <dsp:spPr>
        <a:xfrm>
          <a:off x="2119113" y="44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Submit Application</a:t>
          </a:r>
        </a:p>
      </dsp:txBody>
      <dsp:txXfrm>
        <a:off x="2134413" y="15746"/>
        <a:ext cx="1589047" cy="491786"/>
      </dsp:txXfrm>
    </dsp:sp>
    <dsp:sp modelId="{367A1C9E-6AD7-45CC-BEA0-3B5E1345230F}">
      <dsp:nvSpPr>
        <dsp:cNvPr id="0" name=""/>
        <dsp:cNvSpPr/>
      </dsp:nvSpPr>
      <dsp:spPr>
        <a:xfrm rot="5400000">
          <a:off x="2830989" y="535892"/>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555481"/>
        <a:ext cx="141044" cy="137127"/>
      </dsp:txXfrm>
    </dsp:sp>
    <dsp:sp modelId="{CE33DBE4-C2CB-43EE-9BA6-0ACA4E7FD229}">
      <dsp:nvSpPr>
        <dsp:cNvPr id="0" name=""/>
        <dsp:cNvSpPr/>
      </dsp:nvSpPr>
      <dsp:spPr>
        <a:xfrm>
          <a:off x="2119113" y="78402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Open Sans"/>
            </a:rPr>
            <a:t>Complete Site Profile on QPort</a:t>
          </a:r>
          <a:endParaRPr lang="en-US" sz="1200" kern="1200"/>
        </a:p>
      </dsp:txBody>
      <dsp:txXfrm>
        <a:off x="2134413" y="799326"/>
        <a:ext cx="1589047" cy="491786"/>
      </dsp:txXfrm>
    </dsp:sp>
    <dsp:sp modelId="{1258B359-DBDD-4A89-B2B5-44863FD9789E}">
      <dsp:nvSpPr>
        <dsp:cNvPr id="0" name=""/>
        <dsp:cNvSpPr/>
      </dsp:nvSpPr>
      <dsp:spPr>
        <a:xfrm rot="5400000">
          <a:off x="2830989" y="1319472"/>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1339061"/>
        <a:ext cx="141044" cy="137127"/>
      </dsp:txXfrm>
    </dsp:sp>
    <dsp:sp modelId="{6E4DA8FC-710F-4244-A992-141E29D17AA4}">
      <dsp:nvSpPr>
        <dsp:cNvPr id="0" name=""/>
        <dsp:cNvSpPr/>
      </dsp:nvSpPr>
      <dsp:spPr>
        <a:xfrm>
          <a:off x="2119113" y="156760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Sign BA/DUA </a:t>
          </a:r>
          <a:br>
            <a:rPr lang="en-US" sz="1200" i="0" kern="1200">
              <a:latin typeface="Open Sans"/>
            </a:rPr>
          </a:br>
          <a:r>
            <a:rPr lang="en-US" sz="1200" i="1" kern="1200">
              <a:latin typeface="Open Sans"/>
            </a:rPr>
            <a:t>(if not already on file)</a:t>
          </a:r>
          <a:endParaRPr lang="en-US" sz="1200" i="1" kern="1200"/>
        </a:p>
      </dsp:txBody>
      <dsp:txXfrm>
        <a:off x="2134413" y="1582906"/>
        <a:ext cx="1589047" cy="491786"/>
      </dsp:txXfrm>
    </dsp:sp>
    <dsp:sp modelId="{B00FD8DB-442F-4271-90FC-458A3E514550}">
      <dsp:nvSpPr>
        <dsp:cNvPr id="0" name=""/>
        <dsp:cNvSpPr/>
      </dsp:nvSpPr>
      <dsp:spPr>
        <a:xfrm rot="5400000">
          <a:off x="2830989" y="2103053"/>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2122642"/>
        <a:ext cx="141044" cy="137127"/>
      </dsp:txXfrm>
    </dsp:sp>
    <dsp:sp modelId="{6F1355EE-78F2-4F5A-9098-ADCAA5DC8748}">
      <dsp:nvSpPr>
        <dsp:cNvPr id="0" name=""/>
        <dsp:cNvSpPr/>
      </dsp:nvSpPr>
      <dsp:spPr>
        <a:xfrm>
          <a:off x="2119113" y="235118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Execute Participation Agreement</a:t>
          </a:r>
          <a:endParaRPr lang="en-US" sz="1200" kern="1200"/>
        </a:p>
      </dsp:txBody>
      <dsp:txXfrm>
        <a:off x="2134413" y="2366486"/>
        <a:ext cx="1589047" cy="491786"/>
      </dsp:txXfrm>
    </dsp:sp>
    <dsp:sp modelId="{3D7A5EDB-D882-4E31-8F43-657920065848}">
      <dsp:nvSpPr>
        <dsp:cNvPr id="0" name=""/>
        <dsp:cNvSpPr/>
      </dsp:nvSpPr>
      <dsp:spPr>
        <a:xfrm rot="5400000">
          <a:off x="2830989" y="2886633"/>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2906222"/>
        <a:ext cx="141044" cy="137127"/>
      </dsp:txXfrm>
    </dsp:sp>
    <dsp:sp modelId="{6DC05421-BC2B-422E-8ACF-578B8018AACE}">
      <dsp:nvSpPr>
        <dsp:cNvPr id="0" name=""/>
        <dsp:cNvSpPr/>
      </dsp:nvSpPr>
      <dsp:spPr>
        <a:xfrm>
          <a:off x="2119113" y="313476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Pay Participation Fee</a:t>
          </a:r>
        </a:p>
      </dsp:txBody>
      <dsp:txXfrm>
        <a:off x="2134413" y="3150066"/>
        <a:ext cx="1589047" cy="4917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B15D8-A24A-4F8C-9F2B-A7B7854B8354}">
      <dsp:nvSpPr>
        <dsp:cNvPr id="0" name=""/>
        <dsp:cNvSpPr/>
      </dsp:nvSpPr>
      <dsp:spPr>
        <a:xfrm>
          <a:off x="2119113" y="44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Submit Application</a:t>
          </a:r>
        </a:p>
      </dsp:txBody>
      <dsp:txXfrm>
        <a:off x="2134413" y="15746"/>
        <a:ext cx="1589047" cy="491786"/>
      </dsp:txXfrm>
    </dsp:sp>
    <dsp:sp modelId="{367A1C9E-6AD7-45CC-BEA0-3B5E1345230F}">
      <dsp:nvSpPr>
        <dsp:cNvPr id="0" name=""/>
        <dsp:cNvSpPr/>
      </dsp:nvSpPr>
      <dsp:spPr>
        <a:xfrm rot="5400000">
          <a:off x="2830989" y="535892"/>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555481"/>
        <a:ext cx="141044" cy="137127"/>
      </dsp:txXfrm>
    </dsp:sp>
    <dsp:sp modelId="{CE33DBE4-C2CB-43EE-9BA6-0ACA4E7FD229}">
      <dsp:nvSpPr>
        <dsp:cNvPr id="0" name=""/>
        <dsp:cNvSpPr/>
      </dsp:nvSpPr>
      <dsp:spPr>
        <a:xfrm>
          <a:off x="2119113" y="78402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Open Sans"/>
            </a:rPr>
            <a:t>Complete Site Profile on QPort</a:t>
          </a:r>
          <a:endParaRPr lang="en-US" sz="1200" kern="1200"/>
        </a:p>
      </dsp:txBody>
      <dsp:txXfrm>
        <a:off x="2134413" y="799326"/>
        <a:ext cx="1589047" cy="491786"/>
      </dsp:txXfrm>
    </dsp:sp>
    <dsp:sp modelId="{1258B359-DBDD-4A89-B2B5-44863FD9789E}">
      <dsp:nvSpPr>
        <dsp:cNvPr id="0" name=""/>
        <dsp:cNvSpPr/>
      </dsp:nvSpPr>
      <dsp:spPr>
        <a:xfrm rot="5400000">
          <a:off x="2830989" y="1319472"/>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1339061"/>
        <a:ext cx="141044" cy="137127"/>
      </dsp:txXfrm>
    </dsp:sp>
    <dsp:sp modelId="{6E4DA8FC-710F-4244-A992-141E29D17AA4}">
      <dsp:nvSpPr>
        <dsp:cNvPr id="0" name=""/>
        <dsp:cNvSpPr/>
      </dsp:nvSpPr>
      <dsp:spPr>
        <a:xfrm>
          <a:off x="2119113" y="156760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Sign BA/DUA </a:t>
          </a:r>
          <a:br>
            <a:rPr lang="en-US" sz="1200" i="0" kern="1200">
              <a:latin typeface="Open Sans"/>
            </a:rPr>
          </a:br>
          <a:r>
            <a:rPr lang="en-US" sz="1200" i="1" kern="1200">
              <a:latin typeface="Open Sans"/>
            </a:rPr>
            <a:t>(if not already on file)</a:t>
          </a:r>
          <a:endParaRPr lang="en-US" sz="1200" i="1" kern="1200"/>
        </a:p>
      </dsp:txBody>
      <dsp:txXfrm>
        <a:off x="2134413" y="1582906"/>
        <a:ext cx="1589047" cy="491786"/>
      </dsp:txXfrm>
    </dsp:sp>
    <dsp:sp modelId="{B00FD8DB-442F-4271-90FC-458A3E514550}">
      <dsp:nvSpPr>
        <dsp:cNvPr id="0" name=""/>
        <dsp:cNvSpPr/>
      </dsp:nvSpPr>
      <dsp:spPr>
        <a:xfrm rot="5400000">
          <a:off x="2830989" y="2103053"/>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2122642"/>
        <a:ext cx="141044" cy="137127"/>
      </dsp:txXfrm>
    </dsp:sp>
    <dsp:sp modelId="{6F1355EE-78F2-4F5A-9098-ADCAA5DC8748}">
      <dsp:nvSpPr>
        <dsp:cNvPr id="0" name=""/>
        <dsp:cNvSpPr/>
      </dsp:nvSpPr>
      <dsp:spPr>
        <a:xfrm>
          <a:off x="2119113" y="235118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Execute Participation Agreement</a:t>
          </a:r>
          <a:endParaRPr lang="en-US" sz="1200" kern="1200"/>
        </a:p>
      </dsp:txBody>
      <dsp:txXfrm>
        <a:off x="2134413" y="2366486"/>
        <a:ext cx="1589047" cy="491786"/>
      </dsp:txXfrm>
    </dsp:sp>
    <dsp:sp modelId="{3D7A5EDB-D882-4E31-8F43-657920065848}">
      <dsp:nvSpPr>
        <dsp:cNvPr id="0" name=""/>
        <dsp:cNvSpPr/>
      </dsp:nvSpPr>
      <dsp:spPr>
        <a:xfrm rot="5400000">
          <a:off x="2830989" y="2886633"/>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2906222"/>
        <a:ext cx="141044" cy="137127"/>
      </dsp:txXfrm>
    </dsp:sp>
    <dsp:sp modelId="{6DC05421-BC2B-422E-8ACF-578B8018AACE}">
      <dsp:nvSpPr>
        <dsp:cNvPr id="0" name=""/>
        <dsp:cNvSpPr/>
      </dsp:nvSpPr>
      <dsp:spPr>
        <a:xfrm>
          <a:off x="2119113" y="313476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Pay Participation Fee</a:t>
          </a:r>
        </a:p>
      </dsp:txBody>
      <dsp:txXfrm>
        <a:off x="2134413" y="3150066"/>
        <a:ext cx="1589047" cy="4917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B15D8-A24A-4F8C-9F2B-A7B7854B8354}">
      <dsp:nvSpPr>
        <dsp:cNvPr id="0" name=""/>
        <dsp:cNvSpPr/>
      </dsp:nvSpPr>
      <dsp:spPr>
        <a:xfrm>
          <a:off x="2119113" y="44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Submit Application</a:t>
          </a:r>
        </a:p>
      </dsp:txBody>
      <dsp:txXfrm>
        <a:off x="2134413" y="15746"/>
        <a:ext cx="1589047" cy="491786"/>
      </dsp:txXfrm>
    </dsp:sp>
    <dsp:sp modelId="{367A1C9E-6AD7-45CC-BEA0-3B5E1345230F}">
      <dsp:nvSpPr>
        <dsp:cNvPr id="0" name=""/>
        <dsp:cNvSpPr/>
      </dsp:nvSpPr>
      <dsp:spPr>
        <a:xfrm rot="5400000">
          <a:off x="2830989" y="535892"/>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555481"/>
        <a:ext cx="141044" cy="137127"/>
      </dsp:txXfrm>
    </dsp:sp>
    <dsp:sp modelId="{CE33DBE4-C2CB-43EE-9BA6-0ACA4E7FD229}">
      <dsp:nvSpPr>
        <dsp:cNvPr id="0" name=""/>
        <dsp:cNvSpPr/>
      </dsp:nvSpPr>
      <dsp:spPr>
        <a:xfrm>
          <a:off x="2119113" y="78402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Open Sans"/>
            </a:rPr>
            <a:t>Complete Site Profile on QPort</a:t>
          </a:r>
          <a:endParaRPr lang="en-US" sz="1200" kern="1200"/>
        </a:p>
      </dsp:txBody>
      <dsp:txXfrm>
        <a:off x="2134413" y="799326"/>
        <a:ext cx="1589047" cy="491786"/>
      </dsp:txXfrm>
    </dsp:sp>
    <dsp:sp modelId="{1258B359-DBDD-4A89-B2B5-44863FD9789E}">
      <dsp:nvSpPr>
        <dsp:cNvPr id="0" name=""/>
        <dsp:cNvSpPr/>
      </dsp:nvSpPr>
      <dsp:spPr>
        <a:xfrm rot="5400000">
          <a:off x="2830989" y="1319472"/>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1339061"/>
        <a:ext cx="141044" cy="137127"/>
      </dsp:txXfrm>
    </dsp:sp>
    <dsp:sp modelId="{6E4DA8FC-710F-4244-A992-141E29D17AA4}">
      <dsp:nvSpPr>
        <dsp:cNvPr id="0" name=""/>
        <dsp:cNvSpPr/>
      </dsp:nvSpPr>
      <dsp:spPr>
        <a:xfrm>
          <a:off x="2119113" y="156760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Sign BA/DUA </a:t>
          </a:r>
          <a:br>
            <a:rPr lang="en-US" sz="1200" i="0" kern="1200">
              <a:latin typeface="Open Sans"/>
            </a:rPr>
          </a:br>
          <a:r>
            <a:rPr lang="en-US" sz="1200" i="1" kern="1200">
              <a:latin typeface="Open Sans"/>
            </a:rPr>
            <a:t>(if not already on file)</a:t>
          </a:r>
          <a:endParaRPr lang="en-US" sz="1200" i="1" kern="1200"/>
        </a:p>
      </dsp:txBody>
      <dsp:txXfrm>
        <a:off x="2134413" y="1582906"/>
        <a:ext cx="1589047" cy="491786"/>
      </dsp:txXfrm>
    </dsp:sp>
    <dsp:sp modelId="{B00FD8DB-442F-4271-90FC-458A3E514550}">
      <dsp:nvSpPr>
        <dsp:cNvPr id="0" name=""/>
        <dsp:cNvSpPr/>
      </dsp:nvSpPr>
      <dsp:spPr>
        <a:xfrm rot="5400000">
          <a:off x="2830989" y="2103053"/>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2122642"/>
        <a:ext cx="141044" cy="137127"/>
      </dsp:txXfrm>
    </dsp:sp>
    <dsp:sp modelId="{6F1355EE-78F2-4F5A-9098-ADCAA5DC8748}">
      <dsp:nvSpPr>
        <dsp:cNvPr id="0" name=""/>
        <dsp:cNvSpPr/>
      </dsp:nvSpPr>
      <dsp:spPr>
        <a:xfrm>
          <a:off x="2119113" y="235118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Execute Participation Agreement</a:t>
          </a:r>
          <a:endParaRPr lang="en-US" sz="1200" kern="1200"/>
        </a:p>
      </dsp:txBody>
      <dsp:txXfrm>
        <a:off x="2134413" y="2366486"/>
        <a:ext cx="1589047" cy="491786"/>
      </dsp:txXfrm>
    </dsp:sp>
    <dsp:sp modelId="{3D7A5EDB-D882-4E31-8F43-657920065848}">
      <dsp:nvSpPr>
        <dsp:cNvPr id="0" name=""/>
        <dsp:cNvSpPr/>
      </dsp:nvSpPr>
      <dsp:spPr>
        <a:xfrm rot="5400000">
          <a:off x="2830989" y="2886633"/>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2906222"/>
        <a:ext cx="141044" cy="137127"/>
      </dsp:txXfrm>
    </dsp:sp>
    <dsp:sp modelId="{6DC05421-BC2B-422E-8ACF-578B8018AACE}">
      <dsp:nvSpPr>
        <dsp:cNvPr id="0" name=""/>
        <dsp:cNvSpPr/>
      </dsp:nvSpPr>
      <dsp:spPr>
        <a:xfrm>
          <a:off x="2119113" y="313476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Pay Participation Fee</a:t>
          </a:r>
        </a:p>
      </dsp:txBody>
      <dsp:txXfrm>
        <a:off x="2134413" y="3150066"/>
        <a:ext cx="1589047" cy="4917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B15D8-A24A-4F8C-9F2B-A7B7854B8354}">
      <dsp:nvSpPr>
        <dsp:cNvPr id="0" name=""/>
        <dsp:cNvSpPr/>
      </dsp:nvSpPr>
      <dsp:spPr>
        <a:xfrm>
          <a:off x="2119113" y="44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Submit Application</a:t>
          </a:r>
        </a:p>
      </dsp:txBody>
      <dsp:txXfrm>
        <a:off x="2134413" y="15746"/>
        <a:ext cx="1589047" cy="491786"/>
      </dsp:txXfrm>
    </dsp:sp>
    <dsp:sp modelId="{367A1C9E-6AD7-45CC-BEA0-3B5E1345230F}">
      <dsp:nvSpPr>
        <dsp:cNvPr id="0" name=""/>
        <dsp:cNvSpPr/>
      </dsp:nvSpPr>
      <dsp:spPr>
        <a:xfrm rot="5400000">
          <a:off x="2830989" y="535892"/>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555481"/>
        <a:ext cx="141044" cy="137127"/>
      </dsp:txXfrm>
    </dsp:sp>
    <dsp:sp modelId="{CE33DBE4-C2CB-43EE-9BA6-0ACA4E7FD229}">
      <dsp:nvSpPr>
        <dsp:cNvPr id="0" name=""/>
        <dsp:cNvSpPr/>
      </dsp:nvSpPr>
      <dsp:spPr>
        <a:xfrm>
          <a:off x="2119113" y="78402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Open Sans"/>
            </a:rPr>
            <a:t>Complete Site Profile on QPort</a:t>
          </a:r>
          <a:endParaRPr lang="en-US" sz="1200" kern="1200"/>
        </a:p>
      </dsp:txBody>
      <dsp:txXfrm>
        <a:off x="2134413" y="799326"/>
        <a:ext cx="1589047" cy="491786"/>
      </dsp:txXfrm>
    </dsp:sp>
    <dsp:sp modelId="{1258B359-DBDD-4A89-B2B5-44863FD9789E}">
      <dsp:nvSpPr>
        <dsp:cNvPr id="0" name=""/>
        <dsp:cNvSpPr/>
      </dsp:nvSpPr>
      <dsp:spPr>
        <a:xfrm rot="5400000">
          <a:off x="2830989" y="1319472"/>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1339061"/>
        <a:ext cx="141044" cy="137127"/>
      </dsp:txXfrm>
    </dsp:sp>
    <dsp:sp modelId="{6E4DA8FC-710F-4244-A992-141E29D17AA4}">
      <dsp:nvSpPr>
        <dsp:cNvPr id="0" name=""/>
        <dsp:cNvSpPr/>
      </dsp:nvSpPr>
      <dsp:spPr>
        <a:xfrm>
          <a:off x="2119113" y="156760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Sign BA/DUA </a:t>
          </a:r>
          <a:br>
            <a:rPr lang="en-US" sz="1200" i="0" kern="1200">
              <a:latin typeface="Open Sans"/>
            </a:rPr>
          </a:br>
          <a:r>
            <a:rPr lang="en-US" sz="1200" i="1" kern="1200">
              <a:latin typeface="Open Sans"/>
            </a:rPr>
            <a:t>(if not already on file)</a:t>
          </a:r>
          <a:endParaRPr lang="en-US" sz="1200" i="1" kern="1200"/>
        </a:p>
      </dsp:txBody>
      <dsp:txXfrm>
        <a:off x="2134413" y="1582906"/>
        <a:ext cx="1589047" cy="491786"/>
      </dsp:txXfrm>
    </dsp:sp>
    <dsp:sp modelId="{B00FD8DB-442F-4271-90FC-458A3E514550}">
      <dsp:nvSpPr>
        <dsp:cNvPr id="0" name=""/>
        <dsp:cNvSpPr/>
      </dsp:nvSpPr>
      <dsp:spPr>
        <a:xfrm rot="5400000">
          <a:off x="2830989" y="2103053"/>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2122642"/>
        <a:ext cx="141044" cy="137127"/>
      </dsp:txXfrm>
    </dsp:sp>
    <dsp:sp modelId="{6F1355EE-78F2-4F5A-9098-ADCAA5DC8748}">
      <dsp:nvSpPr>
        <dsp:cNvPr id="0" name=""/>
        <dsp:cNvSpPr/>
      </dsp:nvSpPr>
      <dsp:spPr>
        <a:xfrm>
          <a:off x="2119113" y="235118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Execute Participation Agreement</a:t>
          </a:r>
          <a:endParaRPr lang="en-US" sz="1200" kern="1200"/>
        </a:p>
      </dsp:txBody>
      <dsp:txXfrm>
        <a:off x="2134413" y="2366486"/>
        <a:ext cx="1589047" cy="491786"/>
      </dsp:txXfrm>
    </dsp:sp>
    <dsp:sp modelId="{3D7A5EDB-D882-4E31-8F43-657920065848}">
      <dsp:nvSpPr>
        <dsp:cNvPr id="0" name=""/>
        <dsp:cNvSpPr/>
      </dsp:nvSpPr>
      <dsp:spPr>
        <a:xfrm rot="5400000">
          <a:off x="2830989" y="2886633"/>
          <a:ext cx="195895" cy="23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2858415" y="2906222"/>
        <a:ext cx="141044" cy="137127"/>
      </dsp:txXfrm>
    </dsp:sp>
    <dsp:sp modelId="{6DC05421-BC2B-422E-8ACF-578B8018AACE}">
      <dsp:nvSpPr>
        <dsp:cNvPr id="0" name=""/>
        <dsp:cNvSpPr/>
      </dsp:nvSpPr>
      <dsp:spPr>
        <a:xfrm>
          <a:off x="2119113" y="3134766"/>
          <a:ext cx="1619647" cy="52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Open Sans"/>
            </a:rPr>
            <a:t>Pay Participation Fee</a:t>
          </a:r>
        </a:p>
      </dsp:txBody>
      <dsp:txXfrm>
        <a:off x="2134413" y="3150066"/>
        <a:ext cx="1589047" cy="4917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DFC5C-3DD1-424E-8A41-9E0CC175A908}">
      <dsp:nvSpPr>
        <dsp:cNvPr id="0" name=""/>
        <dsp:cNvSpPr/>
      </dsp:nvSpPr>
      <dsp:spPr>
        <a:xfrm>
          <a:off x="960473" y="191367"/>
          <a:ext cx="1554187" cy="1554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71197D-3329-43B3-B500-2006FDEC7C04}">
      <dsp:nvSpPr>
        <dsp:cNvPr id="0" name=""/>
        <dsp:cNvSpPr/>
      </dsp:nvSpPr>
      <dsp:spPr>
        <a:xfrm>
          <a:off x="10691" y="2146960"/>
          <a:ext cx="345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baseline="0"/>
            <a:t>Email: </a:t>
          </a:r>
          <a:r>
            <a:rPr lang="en-US" sz="2000" kern="1200" baseline="0">
              <a:hlinkClick xmlns:r="http://schemas.openxmlformats.org/officeDocument/2006/relationships" r:id="rId2"/>
            </a:rPr>
            <a:t>TraumaQuality@facs.org</a:t>
          </a:r>
          <a:endParaRPr lang="en-US" sz="2000" kern="1200"/>
        </a:p>
      </dsp:txBody>
      <dsp:txXfrm>
        <a:off x="10691" y="2146960"/>
        <a:ext cx="3453750" cy="720000"/>
      </dsp:txXfrm>
    </dsp:sp>
    <dsp:sp modelId="{26129B3B-6ED8-4FE9-8119-F2EBAD2766E8}">
      <dsp:nvSpPr>
        <dsp:cNvPr id="0" name=""/>
        <dsp:cNvSpPr/>
      </dsp:nvSpPr>
      <dsp:spPr>
        <a:xfrm>
          <a:off x="5018629" y="191367"/>
          <a:ext cx="1554187" cy="1554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6E260-E186-4871-A572-80AEDC1A6348}">
      <dsp:nvSpPr>
        <dsp:cNvPr id="0" name=""/>
        <dsp:cNvSpPr/>
      </dsp:nvSpPr>
      <dsp:spPr>
        <a:xfrm>
          <a:off x="4068848" y="2146960"/>
          <a:ext cx="345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baseline="0"/>
            <a:t>Phone: 312-202-5680</a:t>
          </a:r>
          <a:endParaRPr lang="en-US" sz="2000" kern="1200"/>
        </a:p>
      </dsp:txBody>
      <dsp:txXfrm>
        <a:off x="4068848" y="2146960"/>
        <a:ext cx="3453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F6145-D8CF-7F4A-8877-3D68D333ACFA}" type="datetimeFigureOut">
              <a:rPr lang="en-US" smtClean="0"/>
              <a:t>5/13/2026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5E983-662F-474B-8E6E-AAF60F7E2403}" type="slidenum">
              <a:rPr lang="en-US" smtClean="0"/>
              <a:t>‹#›</a:t>
            </a:fld>
            <a:endParaRPr lang="en-US"/>
          </a:p>
        </p:txBody>
      </p:sp>
    </p:spTree>
    <p:extLst>
      <p:ext uri="{BB962C8B-B14F-4D97-AF65-F5344CB8AC3E}">
        <p14:creationId xmlns:p14="http://schemas.microsoft.com/office/powerpoint/2010/main" val="60189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F96DC-8A69-305D-196F-DBF81BE5C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3E92D-C687-FC44-2D29-D37293BE31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F73F96-C1C1-7E4E-5BAC-890DAACBB8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E8DC53-3E7A-D15B-CD71-2438D08046FA}"/>
              </a:ext>
            </a:extLst>
          </p:cNvPr>
          <p:cNvSpPr>
            <a:spLocks noGrp="1"/>
          </p:cNvSpPr>
          <p:nvPr>
            <p:ph type="sldNum" sz="quarter" idx="5"/>
          </p:nvPr>
        </p:nvSpPr>
        <p:spPr/>
        <p:txBody>
          <a:bodyPr/>
          <a:lstStyle/>
          <a:p>
            <a:fld id="{D1B5E983-662F-474B-8E6E-AAF60F7E2403}" type="slidenum">
              <a:rPr lang="en-US" smtClean="0"/>
              <a:t>3</a:t>
            </a:fld>
            <a:endParaRPr lang="en-US"/>
          </a:p>
        </p:txBody>
      </p:sp>
    </p:spTree>
    <p:extLst>
      <p:ext uri="{BB962C8B-B14F-4D97-AF65-F5344CB8AC3E}">
        <p14:creationId xmlns:p14="http://schemas.microsoft.com/office/powerpoint/2010/main" val="849259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4</a:t>
            </a:fld>
            <a:endParaRPr lang="en-US"/>
          </a:p>
        </p:txBody>
      </p:sp>
    </p:spTree>
    <p:extLst>
      <p:ext uri="{BB962C8B-B14F-4D97-AF65-F5344CB8AC3E}">
        <p14:creationId xmlns:p14="http://schemas.microsoft.com/office/powerpoint/2010/main" val="1444508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5</a:t>
            </a:fld>
            <a:endParaRPr lang="en-US"/>
          </a:p>
        </p:txBody>
      </p:sp>
    </p:spTree>
    <p:extLst>
      <p:ext uri="{BB962C8B-B14F-4D97-AF65-F5344CB8AC3E}">
        <p14:creationId xmlns:p14="http://schemas.microsoft.com/office/powerpoint/2010/main" val="395791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8</a:t>
            </a:fld>
            <a:endParaRPr lang="en-US"/>
          </a:p>
        </p:txBody>
      </p:sp>
    </p:spTree>
    <p:extLst>
      <p:ext uri="{BB962C8B-B14F-4D97-AF65-F5344CB8AC3E}">
        <p14:creationId xmlns:p14="http://schemas.microsoft.com/office/powerpoint/2010/main" val="406516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10</a:t>
            </a:fld>
            <a:endParaRPr lang="en-US"/>
          </a:p>
        </p:txBody>
      </p:sp>
    </p:spTree>
    <p:extLst>
      <p:ext uri="{BB962C8B-B14F-4D97-AF65-F5344CB8AC3E}">
        <p14:creationId xmlns:p14="http://schemas.microsoft.com/office/powerpoint/2010/main" val="303586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B5E983-662F-474B-8E6E-AAF60F7E2403}" type="slidenum">
              <a:rPr lang="en-US" smtClean="0"/>
              <a:t>11</a:t>
            </a:fld>
            <a:endParaRPr lang="en-US"/>
          </a:p>
        </p:txBody>
      </p:sp>
    </p:spTree>
    <p:extLst>
      <p:ext uri="{BB962C8B-B14F-4D97-AF65-F5344CB8AC3E}">
        <p14:creationId xmlns:p14="http://schemas.microsoft.com/office/powerpoint/2010/main" val="109113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1B5E983-662F-474B-8E6E-AAF60F7E2403}" type="slidenum">
              <a:rPr lang="en-US" smtClean="0"/>
              <a:t>14</a:t>
            </a:fld>
            <a:endParaRPr lang="en-US"/>
          </a:p>
        </p:txBody>
      </p:sp>
    </p:spTree>
    <p:extLst>
      <p:ext uri="{BB962C8B-B14F-4D97-AF65-F5344CB8AC3E}">
        <p14:creationId xmlns:p14="http://schemas.microsoft.com/office/powerpoint/2010/main" val="469977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15</a:t>
            </a:fld>
            <a:endParaRPr lang="en-US"/>
          </a:p>
        </p:txBody>
      </p:sp>
    </p:spTree>
    <p:extLst>
      <p:ext uri="{BB962C8B-B14F-4D97-AF65-F5344CB8AC3E}">
        <p14:creationId xmlns:p14="http://schemas.microsoft.com/office/powerpoint/2010/main" val="2636408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19</a:t>
            </a:fld>
            <a:endParaRPr lang="en-US"/>
          </a:p>
        </p:txBody>
      </p:sp>
    </p:spTree>
    <p:extLst>
      <p:ext uri="{BB962C8B-B14F-4D97-AF65-F5344CB8AC3E}">
        <p14:creationId xmlns:p14="http://schemas.microsoft.com/office/powerpoint/2010/main" val="394901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9863E1-F7F1-A547-A814-5307858DB1D6}"/>
              </a:ext>
            </a:extLst>
          </p:cNvPr>
          <p:cNvSpPr>
            <a:spLocks noGrp="1"/>
          </p:cNvSpPr>
          <p:nvPr>
            <p:ph type="body" sz="quarter" idx="10" hasCustomPrompt="1"/>
          </p:nvPr>
        </p:nvSpPr>
        <p:spPr>
          <a:xfrm>
            <a:off x="457200" y="2198369"/>
            <a:ext cx="8153400" cy="754381"/>
          </a:xfrm>
          <a:prstGeom prst="rect">
            <a:avLst/>
          </a:prstGeom>
        </p:spPr>
        <p:txBody>
          <a:bodyPr/>
          <a:lstStyle>
            <a:lvl1pPr marL="0" indent="0" algn="ctr">
              <a:buFontTx/>
              <a:buNone/>
              <a:defRPr sz="4000" b="1" i="0" kern="14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title</a:t>
            </a:r>
          </a:p>
        </p:txBody>
      </p:sp>
      <p:sp>
        <p:nvSpPr>
          <p:cNvPr id="4" name="Text Placeholder 2">
            <a:extLst>
              <a:ext uri="{FF2B5EF4-FFF2-40B4-BE49-F238E27FC236}">
                <a16:creationId xmlns:a16="http://schemas.microsoft.com/office/drawing/2014/main" id="{ABB90380-6198-EF48-AB73-CDF4C5CDA9AE}"/>
              </a:ext>
            </a:extLst>
          </p:cNvPr>
          <p:cNvSpPr>
            <a:spLocks noGrp="1"/>
          </p:cNvSpPr>
          <p:nvPr>
            <p:ph type="body" sz="quarter" idx="11" hasCustomPrompt="1"/>
          </p:nvPr>
        </p:nvSpPr>
        <p:spPr>
          <a:xfrm>
            <a:off x="457200" y="3028950"/>
            <a:ext cx="8153400" cy="457200"/>
          </a:xfrm>
          <a:prstGeom prst="rect">
            <a:avLst/>
          </a:prstGeom>
        </p:spPr>
        <p:txBody>
          <a:bodyPr anchor="t" anchorCtr="0"/>
          <a:lstStyle>
            <a:lvl1pPr marL="0" indent="0" algn="ctr">
              <a:buFontTx/>
              <a:buNone/>
              <a:defRPr sz="2400" b="0" i="0" kern="2000" cap="none" spc="3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here to add a subtitle</a:t>
            </a:r>
          </a:p>
        </p:txBody>
      </p:sp>
    </p:spTree>
    <p:extLst>
      <p:ext uri="{BB962C8B-B14F-4D97-AF65-F5344CB8AC3E}">
        <p14:creationId xmlns:p14="http://schemas.microsoft.com/office/powerpoint/2010/main" val="384725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BC2CBC5B-8B00-E54F-8AE1-593E628259FF}"/>
              </a:ext>
            </a:extLst>
          </p:cNvPr>
          <p:cNvSpPr>
            <a:spLocks noGrp="1"/>
          </p:cNvSpPr>
          <p:nvPr>
            <p:ph type="body" sz="quarter" idx="13" hasCustomPrompt="1"/>
          </p:nvPr>
        </p:nvSpPr>
        <p:spPr>
          <a:xfrm>
            <a:off x="620110" y="895211"/>
            <a:ext cx="7848600" cy="411092"/>
          </a:xfrm>
          <a:prstGeom prst="rect">
            <a:avLst/>
          </a:prstGeom>
        </p:spPr>
        <p:txBody>
          <a:bodyPr/>
          <a:lstStyle>
            <a:lvl1pPr marL="0" indent="0">
              <a:buFontTx/>
              <a:buNone/>
              <a:defRPr sz="2000" b="0" i="0" baseline="0">
                <a:solidFill>
                  <a:schemeClr val="accent2"/>
                </a:solidFill>
                <a:latin typeface="Open Sans" panose="020B0606030504020204" pitchFamily="34" charset="0"/>
                <a:cs typeface="Calibri" panose="020F0502020204030204" pitchFamily="34" charset="0"/>
              </a:defRPr>
            </a:lvl1pPr>
            <a:lvl2pPr marL="457200" indent="0">
              <a:buFontTx/>
              <a:buNone/>
              <a:defRPr sz="1600" baseline="0">
                <a:latin typeface="Minion Pro SmBd" panose="02040503050201020203" pitchFamily="18" charset="0"/>
              </a:defRPr>
            </a:lvl2pPr>
            <a:lvl3pPr marL="914400" indent="0">
              <a:buFontTx/>
              <a:buNone/>
              <a:defRPr sz="1600" baseline="0">
                <a:latin typeface="Minion Pro SmBd" panose="02040503050201020203" pitchFamily="18" charset="0"/>
              </a:defRPr>
            </a:lvl3pPr>
            <a:lvl4pPr marL="1371600" indent="0">
              <a:buFontTx/>
              <a:buNone/>
              <a:defRPr sz="1600" baseline="0">
                <a:latin typeface="Minion Pro SmBd" panose="02040503050201020203" pitchFamily="18" charset="0"/>
              </a:defRPr>
            </a:lvl4pPr>
            <a:lvl5pPr marL="1828800" indent="0">
              <a:buFontTx/>
              <a:buNone/>
              <a:defRPr sz="1600" baseline="0">
                <a:latin typeface="Minion Pro SmBd" panose="02040503050201020203" pitchFamily="18" charset="0"/>
              </a:defRPr>
            </a:lvl5pPr>
          </a:lstStyle>
          <a:p>
            <a:pPr lvl="0"/>
            <a:r>
              <a:rPr lang="en-US"/>
              <a:t>Click to edit title</a:t>
            </a:r>
          </a:p>
        </p:txBody>
      </p:sp>
      <p:sp>
        <p:nvSpPr>
          <p:cNvPr id="8" name="Text Placeholder 12">
            <a:extLst>
              <a:ext uri="{FF2B5EF4-FFF2-40B4-BE49-F238E27FC236}">
                <a16:creationId xmlns:a16="http://schemas.microsoft.com/office/drawing/2014/main" id="{971F055A-F39F-9E49-9FDC-93BF30D0AEB0}"/>
              </a:ext>
            </a:extLst>
          </p:cNvPr>
          <p:cNvSpPr>
            <a:spLocks noGrp="1"/>
          </p:cNvSpPr>
          <p:nvPr>
            <p:ph type="body" sz="quarter" idx="14" hasCustomPrompt="1"/>
          </p:nvPr>
        </p:nvSpPr>
        <p:spPr>
          <a:xfrm>
            <a:off x="620110" y="1418422"/>
            <a:ext cx="7848600" cy="3058328"/>
          </a:xfrm>
          <a:prstGeom prst="rect">
            <a:avLst/>
          </a:prstGeom>
        </p:spPr>
        <p:txBody>
          <a:bodyPr/>
          <a:lstStyle>
            <a:lvl1pPr marL="171450" indent="-171450">
              <a:buFont typeface="Arial" panose="020B0604020202020204" pitchFamily="34" charset="0"/>
              <a:buChar char="•"/>
              <a:defRPr sz="16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buFont typeface="Arial" panose="020B0604020202020204" pitchFamily="34" charset="0"/>
              <a:buChar char="•"/>
              <a:defRPr sz="1600">
                <a:latin typeface="Open Sans" panose="020B0606030504020204" pitchFamily="34" charset="0"/>
                <a:ea typeface="Open Sans" panose="020B0606030504020204" pitchFamily="34" charset="0"/>
                <a:cs typeface="Open Sans" panose="020B0606030504020204" pitchFamily="34" charset="0"/>
              </a:defRPr>
            </a:lvl2pPr>
            <a:lvl3pPr marL="1200150" indent="-285750">
              <a:buFont typeface="Arial" panose="020B0604020202020204" pitchFamily="34" charset="0"/>
              <a:buChar char="•"/>
              <a:defRPr sz="1600">
                <a:latin typeface="Open Sans" panose="020B0606030504020204" pitchFamily="34" charset="0"/>
                <a:ea typeface="Open Sans" panose="020B0606030504020204" pitchFamily="34" charset="0"/>
                <a:cs typeface="Open Sans" panose="020B0606030504020204" pitchFamily="34" charset="0"/>
              </a:defRPr>
            </a:lvl3pPr>
            <a:lvl4pPr marL="1371600" indent="0">
              <a:buFontTx/>
              <a:buNone/>
              <a:defRPr/>
            </a:lvl4pPr>
            <a:lvl5pPr marL="1828800" indent="0">
              <a:buFontTx/>
              <a:buNone/>
              <a:defRPr/>
            </a:lvl5pPr>
          </a:lstStyle>
          <a:p>
            <a:pPr lvl="0"/>
            <a:r>
              <a:rPr lang="en-US"/>
              <a:t>Click to add body copy</a:t>
            </a:r>
          </a:p>
          <a:p>
            <a:pPr lvl="2"/>
            <a:endParaRPr lang="en-US"/>
          </a:p>
          <a:p>
            <a:pPr lvl="1"/>
            <a:endParaRPr lang="en-US"/>
          </a:p>
          <a:p>
            <a:pPr lvl="2"/>
            <a:endParaRPr lang="en-US"/>
          </a:p>
        </p:txBody>
      </p:sp>
      <p:sp>
        <p:nvSpPr>
          <p:cNvPr id="9" name="Title 1">
            <a:extLst>
              <a:ext uri="{FF2B5EF4-FFF2-40B4-BE49-F238E27FC236}">
                <a16:creationId xmlns:a16="http://schemas.microsoft.com/office/drawing/2014/main" id="{A184D6B8-C8CE-1D45-97A2-11290298BDC1}"/>
              </a:ext>
            </a:extLst>
          </p:cNvPr>
          <p:cNvSpPr>
            <a:spLocks noGrp="1"/>
          </p:cNvSpPr>
          <p:nvPr>
            <p:ph type="ctrTitle" hasCustomPrompt="1"/>
          </p:nvPr>
        </p:nvSpPr>
        <p:spPr>
          <a:xfrm>
            <a:off x="609600" y="209550"/>
            <a:ext cx="7848600" cy="593969"/>
          </a:xfrm>
          <a:prstGeom prst="rect">
            <a:avLst/>
          </a:prstGeom>
        </p:spPr>
        <p:txBody>
          <a:bodyPr anchor="b"/>
          <a:lstStyle>
            <a:lvl1pPr algn="l">
              <a:defRPr sz="2800" b="1" i="0" spc="50" baseline="0">
                <a:solidFill>
                  <a:schemeClr val="bg1"/>
                </a:solidFill>
                <a:latin typeface="Open Sans" panose="020B0606030504020204" pitchFamily="34" charset="0"/>
                <a:cs typeface="Open Sans" panose="020B0606030504020204" pitchFamily="34" charset="0"/>
              </a:defRPr>
            </a:lvl1pPr>
          </a:lstStyle>
          <a:p>
            <a:r>
              <a:rPr lang="en-US"/>
              <a:t>Slide Title</a:t>
            </a:r>
          </a:p>
        </p:txBody>
      </p:sp>
    </p:spTree>
    <p:extLst>
      <p:ext uri="{BB962C8B-B14F-4D97-AF65-F5344CB8AC3E}">
        <p14:creationId xmlns:p14="http://schemas.microsoft.com/office/powerpoint/2010/main" val="2919173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989AC13-2AD0-D14A-9AAE-20FA58713CE0}"/>
              </a:ext>
            </a:extLst>
          </p:cNvPr>
          <p:cNvSpPr>
            <a:spLocks noGrp="1"/>
          </p:cNvSpPr>
          <p:nvPr>
            <p:ph type="body" sz="quarter" idx="13" hasCustomPrompt="1"/>
          </p:nvPr>
        </p:nvSpPr>
        <p:spPr>
          <a:xfrm>
            <a:off x="620110" y="895211"/>
            <a:ext cx="7848600" cy="411092"/>
          </a:xfrm>
          <a:prstGeom prst="rect">
            <a:avLst/>
          </a:prstGeom>
        </p:spPr>
        <p:txBody>
          <a:bodyPr/>
          <a:lstStyle>
            <a:lvl1pPr marL="0" indent="0">
              <a:buFontTx/>
              <a:buNone/>
              <a:defRPr sz="2000" b="0" i="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sz="1600" baseline="0">
                <a:latin typeface="Minion Pro SmBd" panose="02040503050201020203" pitchFamily="18" charset="0"/>
              </a:defRPr>
            </a:lvl2pPr>
            <a:lvl3pPr marL="914400" indent="0">
              <a:buFontTx/>
              <a:buNone/>
              <a:defRPr sz="1600" baseline="0">
                <a:latin typeface="Minion Pro SmBd" panose="02040503050201020203" pitchFamily="18" charset="0"/>
              </a:defRPr>
            </a:lvl3pPr>
            <a:lvl4pPr marL="1371600" indent="0">
              <a:buFontTx/>
              <a:buNone/>
              <a:defRPr sz="1600" baseline="0">
                <a:latin typeface="Minion Pro SmBd" panose="02040503050201020203" pitchFamily="18" charset="0"/>
              </a:defRPr>
            </a:lvl4pPr>
            <a:lvl5pPr marL="1828800" indent="0">
              <a:buFontTx/>
              <a:buNone/>
              <a:defRPr sz="1600" baseline="0">
                <a:latin typeface="Minion Pro SmBd" panose="02040503050201020203" pitchFamily="18" charset="0"/>
              </a:defRPr>
            </a:lvl5pPr>
          </a:lstStyle>
          <a:p>
            <a:pPr lvl="0"/>
            <a:r>
              <a:rPr lang="en-US"/>
              <a:t>Click to edit title</a:t>
            </a:r>
          </a:p>
        </p:txBody>
      </p:sp>
      <p:sp>
        <p:nvSpPr>
          <p:cNvPr id="8" name="Text Placeholder 12">
            <a:extLst>
              <a:ext uri="{FF2B5EF4-FFF2-40B4-BE49-F238E27FC236}">
                <a16:creationId xmlns:a16="http://schemas.microsoft.com/office/drawing/2014/main" id="{92275A4D-E563-244F-A839-638981B3EC74}"/>
              </a:ext>
            </a:extLst>
          </p:cNvPr>
          <p:cNvSpPr>
            <a:spLocks noGrp="1"/>
          </p:cNvSpPr>
          <p:nvPr>
            <p:ph type="body" sz="quarter" idx="14" hasCustomPrompt="1"/>
          </p:nvPr>
        </p:nvSpPr>
        <p:spPr>
          <a:xfrm>
            <a:off x="620110" y="1418422"/>
            <a:ext cx="3723290" cy="3058328"/>
          </a:xfrm>
          <a:prstGeom prst="rect">
            <a:avLst/>
          </a:prstGeom>
        </p:spPr>
        <p:txBody>
          <a:bodyPr/>
          <a:lstStyle>
            <a:lvl1pPr marL="171450" indent="-171450">
              <a:buFont typeface="Arial" panose="020B0604020202020204" pitchFamily="34" charset="0"/>
              <a:buChar char="•"/>
              <a:defRPr sz="16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buFont typeface="Arial" panose="020B0604020202020204" pitchFamily="34" charset="0"/>
              <a:buChar char="•"/>
              <a:defRPr sz="1600">
                <a:latin typeface="Open Sans" panose="020B0606030504020204" pitchFamily="34" charset="0"/>
                <a:ea typeface="Open Sans" panose="020B0606030504020204" pitchFamily="34" charset="0"/>
                <a:cs typeface="Open Sans" panose="020B0606030504020204" pitchFamily="34" charset="0"/>
              </a:defRPr>
            </a:lvl2pPr>
            <a:lvl3pPr marL="914400" indent="0">
              <a:buFont typeface="Arial" panose="020B0604020202020204" pitchFamily="34" charset="0"/>
              <a:buNone/>
              <a:defRPr sz="1600">
                <a:latin typeface="Open Sans" panose="020B0606030504020204" pitchFamily="34" charset="0"/>
                <a:ea typeface="Open Sans" panose="020B0606030504020204" pitchFamily="34" charset="0"/>
                <a:cs typeface="Open Sans" panose="020B0606030504020204" pitchFamily="34" charset="0"/>
              </a:defRPr>
            </a:lvl3pPr>
            <a:lvl4pPr marL="1371600" indent="0">
              <a:buFontTx/>
              <a:buNone/>
              <a:defRPr/>
            </a:lvl4pPr>
            <a:lvl5pPr marL="1828800" indent="0">
              <a:buFontTx/>
              <a:buNone/>
              <a:defRPr/>
            </a:lvl5pPr>
          </a:lstStyle>
          <a:p>
            <a:pPr lvl="0"/>
            <a:r>
              <a:rPr lang="en-US"/>
              <a:t>Click to add body copy</a:t>
            </a:r>
          </a:p>
        </p:txBody>
      </p:sp>
      <p:sp>
        <p:nvSpPr>
          <p:cNvPr id="9" name="Title 1">
            <a:extLst>
              <a:ext uri="{FF2B5EF4-FFF2-40B4-BE49-F238E27FC236}">
                <a16:creationId xmlns:a16="http://schemas.microsoft.com/office/drawing/2014/main" id="{A2B393DE-063E-D048-B167-2E68EB8F3BEB}"/>
              </a:ext>
            </a:extLst>
          </p:cNvPr>
          <p:cNvSpPr>
            <a:spLocks noGrp="1"/>
          </p:cNvSpPr>
          <p:nvPr>
            <p:ph type="ctrTitle" hasCustomPrompt="1"/>
          </p:nvPr>
        </p:nvSpPr>
        <p:spPr>
          <a:xfrm>
            <a:off x="609600" y="209550"/>
            <a:ext cx="7848600" cy="593969"/>
          </a:xfrm>
          <a:prstGeom prst="rect">
            <a:avLst/>
          </a:prstGeom>
        </p:spPr>
        <p:txBody>
          <a:bodyPr anchor="b"/>
          <a:lstStyle>
            <a:lvl1pPr algn="l">
              <a:defRPr sz="2800" b="1" i="0" spc="5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Slide Title</a:t>
            </a:r>
          </a:p>
        </p:txBody>
      </p:sp>
      <p:sp>
        <p:nvSpPr>
          <p:cNvPr id="10" name="Text Placeholder 12">
            <a:extLst>
              <a:ext uri="{FF2B5EF4-FFF2-40B4-BE49-F238E27FC236}">
                <a16:creationId xmlns:a16="http://schemas.microsoft.com/office/drawing/2014/main" id="{7A88CB4C-BE82-8E45-B810-61BCF8CC3057}"/>
              </a:ext>
            </a:extLst>
          </p:cNvPr>
          <p:cNvSpPr>
            <a:spLocks noGrp="1"/>
          </p:cNvSpPr>
          <p:nvPr>
            <p:ph type="body" sz="quarter" idx="15" hasCustomPrompt="1"/>
          </p:nvPr>
        </p:nvSpPr>
        <p:spPr>
          <a:xfrm>
            <a:off x="4726889" y="1418422"/>
            <a:ext cx="3723290" cy="3058328"/>
          </a:xfrm>
          <a:prstGeom prst="rect">
            <a:avLst/>
          </a:prstGeom>
        </p:spPr>
        <p:txBody>
          <a:bodyPr/>
          <a:lstStyle>
            <a:lvl1pPr marL="171450" indent="-171450">
              <a:buFont typeface="Arial" panose="020B0604020202020204" pitchFamily="34" charset="0"/>
              <a:buChar char="•"/>
              <a:defRPr sz="16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buFont typeface="Arial" panose="020B0604020202020204" pitchFamily="34" charset="0"/>
              <a:buChar char="•"/>
              <a:defRPr sz="1600">
                <a:latin typeface="Open Sans" panose="020B0606030504020204" pitchFamily="34" charset="0"/>
                <a:ea typeface="Open Sans" panose="020B0606030504020204" pitchFamily="34" charset="0"/>
                <a:cs typeface="Open Sans" panose="020B0606030504020204" pitchFamily="34" charset="0"/>
              </a:defRPr>
            </a:lvl2pPr>
            <a:lvl3pPr marL="914400" indent="0">
              <a:buFontTx/>
              <a:buNone/>
              <a:defRPr sz="1600">
                <a:latin typeface="Open Sans" panose="020B0606030504020204" pitchFamily="34" charset="0"/>
                <a:ea typeface="Open Sans" panose="020B0606030504020204" pitchFamily="34" charset="0"/>
                <a:cs typeface="Open Sans" panose="020B0606030504020204" pitchFamily="34" charset="0"/>
              </a:defRPr>
            </a:lvl3pPr>
            <a:lvl4pPr marL="1371600" indent="0">
              <a:buFontTx/>
              <a:buNone/>
              <a:defRPr/>
            </a:lvl4pPr>
            <a:lvl5pPr marL="1828800" indent="0">
              <a:buFontTx/>
              <a:buNone/>
              <a:defRPr/>
            </a:lvl5pPr>
          </a:lstStyle>
          <a:p>
            <a:pPr lvl="0"/>
            <a:r>
              <a:rPr lang="en-US"/>
              <a:t>Click to add body copy</a:t>
            </a:r>
          </a:p>
          <a:p>
            <a:pPr lvl="2"/>
            <a:endParaRPr lang="en-US"/>
          </a:p>
          <a:p>
            <a:pPr lvl="1"/>
            <a:endParaRPr lang="en-US"/>
          </a:p>
        </p:txBody>
      </p:sp>
    </p:spTree>
    <p:extLst>
      <p:ext uri="{BB962C8B-B14F-4D97-AF65-F5344CB8AC3E}">
        <p14:creationId xmlns:p14="http://schemas.microsoft.com/office/powerpoint/2010/main" val="370267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184D6B8-C8CE-1D45-97A2-11290298BDC1}"/>
              </a:ext>
            </a:extLst>
          </p:cNvPr>
          <p:cNvSpPr>
            <a:spLocks noGrp="1"/>
          </p:cNvSpPr>
          <p:nvPr>
            <p:ph type="ctrTitle" hasCustomPrompt="1"/>
          </p:nvPr>
        </p:nvSpPr>
        <p:spPr>
          <a:xfrm>
            <a:off x="609600" y="209550"/>
            <a:ext cx="7848600" cy="593969"/>
          </a:xfrm>
          <a:prstGeom prst="rect">
            <a:avLst/>
          </a:prstGeom>
        </p:spPr>
        <p:txBody>
          <a:bodyPr anchor="b"/>
          <a:lstStyle>
            <a:lvl1pPr algn="l">
              <a:defRPr sz="2800" b="1" i="0" spc="50" baseline="0">
                <a:solidFill>
                  <a:schemeClr val="bg1"/>
                </a:solidFill>
                <a:latin typeface="Open Sans" panose="020B0606030504020204" pitchFamily="34" charset="0"/>
                <a:cs typeface="Open Sans" panose="020B0606030504020204" pitchFamily="34" charset="0"/>
              </a:defRPr>
            </a:lvl1pPr>
          </a:lstStyle>
          <a:p>
            <a:r>
              <a:rPr lang="en-US"/>
              <a:t>Slide Title</a:t>
            </a:r>
          </a:p>
        </p:txBody>
      </p:sp>
    </p:spTree>
    <p:extLst>
      <p:ext uri="{BB962C8B-B14F-4D97-AF65-F5344CB8AC3E}">
        <p14:creationId xmlns:p14="http://schemas.microsoft.com/office/powerpoint/2010/main" val="74082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Pag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CBE881-F8E1-2B45-8F07-6A3B21F64254}"/>
              </a:ext>
            </a:extLst>
          </p:cNvPr>
          <p:cNvSpPr/>
          <p:nvPr userDrawn="1"/>
        </p:nvSpPr>
        <p:spPr>
          <a:xfrm>
            <a:off x="0" y="0"/>
            <a:ext cx="4572000" cy="4705350"/>
          </a:xfrm>
          <a:prstGeom prst="rect">
            <a:avLst/>
          </a:prstGeom>
          <a:solidFill>
            <a:srgbClr val="F3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8D7E59D9-3DA5-A946-9DEA-80FE9C017273}"/>
              </a:ext>
            </a:extLst>
          </p:cNvPr>
          <p:cNvSpPr>
            <a:spLocks noGrp="1"/>
          </p:cNvSpPr>
          <p:nvPr>
            <p:ph type="body" sz="quarter" idx="10" hasCustomPrompt="1"/>
          </p:nvPr>
        </p:nvSpPr>
        <p:spPr>
          <a:xfrm>
            <a:off x="495300" y="1581150"/>
            <a:ext cx="3581400" cy="914400"/>
          </a:xfrm>
          <a:prstGeom prst="rect">
            <a:avLst/>
          </a:prstGeom>
        </p:spPr>
        <p:txBody>
          <a:bodyPr/>
          <a:lstStyle>
            <a:lvl1pPr marL="0" indent="0" algn="ctr">
              <a:buNone/>
              <a:defRPr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slide title</a:t>
            </a:r>
          </a:p>
        </p:txBody>
      </p:sp>
      <p:sp>
        <p:nvSpPr>
          <p:cNvPr id="6" name="Text Placeholder 4">
            <a:extLst>
              <a:ext uri="{FF2B5EF4-FFF2-40B4-BE49-F238E27FC236}">
                <a16:creationId xmlns:a16="http://schemas.microsoft.com/office/drawing/2014/main" id="{035B7CF4-967E-1444-AF7F-4B00734376F9}"/>
              </a:ext>
            </a:extLst>
          </p:cNvPr>
          <p:cNvSpPr>
            <a:spLocks noGrp="1"/>
          </p:cNvSpPr>
          <p:nvPr>
            <p:ph type="body" sz="quarter" idx="11" hasCustomPrompt="1"/>
          </p:nvPr>
        </p:nvSpPr>
        <p:spPr>
          <a:xfrm>
            <a:off x="495300" y="2647951"/>
            <a:ext cx="3581400" cy="457200"/>
          </a:xfrm>
          <a:prstGeom prst="rect">
            <a:avLst/>
          </a:prstGeom>
        </p:spPr>
        <p:txBody>
          <a:bodyPr/>
          <a:lstStyle>
            <a:lvl1pPr marL="0" indent="0" algn="ctr">
              <a:buNone/>
              <a:defRPr sz="2000" b="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subtitle</a:t>
            </a:r>
          </a:p>
        </p:txBody>
      </p:sp>
      <p:sp>
        <p:nvSpPr>
          <p:cNvPr id="8" name="Content Placeholder 7">
            <a:extLst>
              <a:ext uri="{FF2B5EF4-FFF2-40B4-BE49-F238E27FC236}">
                <a16:creationId xmlns:a16="http://schemas.microsoft.com/office/drawing/2014/main" id="{3AC5A9A0-953E-AB4C-895A-3ED073D8B6B5}"/>
              </a:ext>
            </a:extLst>
          </p:cNvPr>
          <p:cNvSpPr>
            <a:spLocks noGrp="1"/>
          </p:cNvSpPr>
          <p:nvPr>
            <p:ph sz="quarter" idx="12" hasCustomPrompt="1"/>
          </p:nvPr>
        </p:nvSpPr>
        <p:spPr>
          <a:xfrm>
            <a:off x="4762500" y="361949"/>
            <a:ext cx="3771900" cy="4048125"/>
          </a:xfrm>
          <a:prstGeom prst="rect">
            <a:avLst/>
          </a:prstGeom>
        </p:spPr>
        <p:txBody>
          <a:bodyPr/>
          <a:lstStyle>
            <a:lvl1pPr>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6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add content or text</a:t>
            </a:r>
          </a:p>
        </p:txBody>
      </p:sp>
    </p:spTree>
    <p:extLst>
      <p:ext uri="{BB962C8B-B14F-4D97-AF65-F5344CB8AC3E}">
        <p14:creationId xmlns:p14="http://schemas.microsoft.com/office/powerpoint/2010/main" val="3982775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Page Tex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CBE881-F8E1-2B45-8F07-6A3B21F64254}"/>
              </a:ext>
            </a:extLst>
          </p:cNvPr>
          <p:cNvSpPr/>
          <p:nvPr userDrawn="1"/>
        </p:nvSpPr>
        <p:spPr>
          <a:xfrm>
            <a:off x="4572000" y="0"/>
            <a:ext cx="4572000" cy="4629150"/>
          </a:xfrm>
          <a:prstGeom prst="rect">
            <a:avLst/>
          </a:prstGeom>
          <a:solidFill>
            <a:srgbClr val="F3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8D7E59D9-3DA5-A946-9DEA-80FE9C017273}"/>
              </a:ext>
            </a:extLst>
          </p:cNvPr>
          <p:cNvSpPr>
            <a:spLocks noGrp="1"/>
          </p:cNvSpPr>
          <p:nvPr>
            <p:ph type="body" sz="quarter" idx="10" hasCustomPrompt="1"/>
          </p:nvPr>
        </p:nvSpPr>
        <p:spPr>
          <a:xfrm>
            <a:off x="451944" y="361951"/>
            <a:ext cx="3962399" cy="838199"/>
          </a:xfrm>
          <a:prstGeom prst="rect">
            <a:avLst/>
          </a:prstGeom>
        </p:spPr>
        <p:txBody>
          <a:bodyPr/>
          <a:lstStyle>
            <a:lvl1pPr marL="0" indent="0" algn="l">
              <a:buNone/>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slide title</a:t>
            </a:r>
          </a:p>
        </p:txBody>
      </p:sp>
      <p:sp>
        <p:nvSpPr>
          <p:cNvPr id="8" name="Content Placeholder 7">
            <a:extLst>
              <a:ext uri="{FF2B5EF4-FFF2-40B4-BE49-F238E27FC236}">
                <a16:creationId xmlns:a16="http://schemas.microsoft.com/office/drawing/2014/main" id="{3AC5A9A0-953E-AB4C-895A-3ED073D8B6B5}"/>
              </a:ext>
            </a:extLst>
          </p:cNvPr>
          <p:cNvSpPr>
            <a:spLocks noGrp="1"/>
          </p:cNvSpPr>
          <p:nvPr>
            <p:ph sz="quarter" idx="12" hasCustomPrompt="1"/>
          </p:nvPr>
        </p:nvSpPr>
        <p:spPr>
          <a:xfrm>
            <a:off x="457200" y="1276350"/>
            <a:ext cx="3962400" cy="3097267"/>
          </a:xfrm>
          <a:prstGeom prst="rect">
            <a:avLst/>
          </a:prstGeom>
        </p:spPr>
        <p:txBody>
          <a:bodyPr/>
          <a:lstStyle>
            <a:lvl1pPr>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6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add content or text</a:t>
            </a:r>
          </a:p>
        </p:txBody>
      </p:sp>
      <p:pic>
        <p:nvPicPr>
          <p:cNvPr id="11" name="Picture 10" descr="A picture containing logo&#10;&#10;Description automatically generated">
            <a:extLst>
              <a:ext uri="{FF2B5EF4-FFF2-40B4-BE49-F238E27FC236}">
                <a16:creationId xmlns:a16="http://schemas.microsoft.com/office/drawing/2014/main" id="{62AAA4D3-60F8-324B-A950-92FD9563D9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640" t="11307" r="32102" b="5429"/>
          <a:stretch/>
        </p:blipFill>
        <p:spPr>
          <a:xfrm>
            <a:off x="4572000" y="-1"/>
            <a:ext cx="4572000" cy="4629151"/>
          </a:xfrm>
          <a:prstGeom prst="rect">
            <a:avLst/>
          </a:prstGeom>
        </p:spPr>
      </p:pic>
    </p:spTree>
    <p:extLst>
      <p:ext uri="{BB962C8B-B14F-4D97-AF65-F5344CB8AC3E}">
        <p14:creationId xmlns:p14="http://schemas.microsoft.com/office/powerpoint/2010/main" val="2216405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Photo Slide">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AE88A24C-348C-B846-A496-F3E788706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560" r="13304"/>
          <a:stretch/>
        </p:blipFill>
        <p:spPr>
          <a:xfrm>
            <a:off x="0" y="0"/>
            <a:ext cx="4800600" cy="4625340"/>
          </a:xfrm>
          <a:prstGeom prst="rect">
            <a:avLst/>
          </a:prstGeom>
        </p:spPr>
      </p:pic>
      <p:sp>
        <p:nvSpPr>
          <p:cNvPr id="4" name="Content Placeholder 7">
            <a:extLst>
              <a:ext uri="{FF2B5EF4-FFF2-40B4-BE49-F238E27FC236}">
                <a16:creationId xmlns:a16="http://schemas.microsoft.com/office/drawing/2014/main" id="{768532B7-5EFF-D349-8DA9-2E743114C1D0}"/>
              </a:ext>
            </a:extLst>
          </p:cNvPr>
          <p:cNvSpPr>
            <a:spLocks noGrp="1"/>
          </p:cNvSpPr>
          <p:nvPr>
            <p:ph sz="quarter" idx="12" hasCustomPrompt="1"/>
          </p:nvPr>
        </p:nvSpPr>
        <p:spPr>
          <a:xfrm>
            <a:off x="5029200" y="1047750"/>
            <a:ext cx="3581400" cy="3352800"/>
          </a:xfrm>
          <a:prstGeom prst="rect">
            <a:avLst/>
          </a:prstGeom>
        </p:spPr>
        <p:txBody>
          <a:bodyPr/>
          <a:lstStyle>
            <a:lvl1pPr>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16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add content or text</a:t>
            </a:r>
          </a:p>
        </p:txBody>
      </p:sp>
      <p:sp>
        <p:nvSpPr>
          <p:cNvPr id="5" name="Text Placeholder 4">
            <a:extLst>
              <a:ext uri="{FF2B5EF4-FFF2-40B4-BE49-F238E27FC236}">
                <a16:creationId xmlns:a16="http://schemas.microsoft.com/office/drawing/2014/main" id="{636F5AFA-5A0A-F44A-A8C0-8BBF2D118925}"/>
              </a:ext>
            </a:extLst>
          </p:cNvPr>
          <p:cNvSpPr>
            <a:spLocks noGrp="1"/>
          </p:cNvSpPr>
          <p:nvPr>
            <p:ph type="body" sz="quarter" idx="10" hasCustomPrompt="1"/>
          </p:nvPr>
        </p:nvSpPr>
        <p:spPr>
          <a:xfrm>
            <a:off x="5029200" y="285750"/>
            <a:ext cx="3581400" cy="610362"/>
          </a:xfrm>
          <a:prstGeom prst="rect">
            <a:avLst/>
          </a:prstGeom>
        </p:spPr>
        <p:txBody>
          <a:bodyPr/>
          <a:lstStyle>
            <a:lvl1pPr marL="0" indent="0" algn="l">
              <a:buNone/>
              <a:defRPr sz="24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slide title</a:t>
            </a:r>
          </a:p>
        </p:txBody>
      </p:sp>
    </p:spTree>
    <p:extLst>
      <p:ext uri="{BB962C8B-B14F-4D97-AF65-F5344CB8AC3E}">
        <p14:creationId xmlns:p14="http://schemas.microsoft.com/office/powerpoint/2010/main" val="1572286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Divider 1">
    <p:spTree>
      <p:nvGrpSpPr>
        <p:cNvPr id="1" name=""/>
        <p:cNvGrpSpPr/>
        <p:nvPr/>
      </p:nvGrpSpPr>
      <p:grpSpPr>
        <a:xfrm>
          <a:off x="0" y="0"/>
          <a:ext cx="0" cy="0"/>
          <a:chOff x="0" y="0"/>
          <a:chExt cx="0" cy="0"/>
        </a:xfrm>
      </p:grpSpPr>
      <p:pic>
        <p:nvPicPr>
          <p:cNvPr id="4" name="Picture 3" descr="A person wearing a mask&#10;&#10;Description automatically generated with low confidence">
            <a:extLst>
              <a:ext uri="{FF2B5EF4-FFF2-40B4-BE49-F238E27FC236}">
                <a16:creationId xmlns:a16="http://schemas.microsoft.com/office/drawing/2014/main" id="{0C1CB1BC-AD8A-0245-B71D-198722F83D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029" b="5029"/>
          <a:stretch/>
        </p:blipFill>
        <p:spPr>
          <a:xfrm>
            <a:off x="0" y="-1"/>
            <a:ext cx="9144000" cy="5143501"/>
          </a:xfrm>
          <a:prstGeom prst="rect">
            <a:avLst/>
          </a:prstGeom>
        </p:spPr>
      </p:pic>
      <p:sp>
        <p:nvSpPr>
          <p:cNvPr id="5" name="Text Placeholder 6">
            <a:extLst>
              <a:ext uri="{FF2B5EF4-FFF2-40B4-BE49-F238E27FC236}">
                <a16:creationId xmlns:a16="http://schemas.microsoft.com/office/drawing/2014/main" id="{921C6010-21EA-9B49-8A4D-03AF9AC12F97}"/>
              </a:ext>
            </a:extLst>
          </p:cNvPr>
          <p:cNvSpPr>
            <a:spLocks noGrp="1"/>
          </p:cNvSpPr>
          <p:nvPr>
            <p:ph type="body" sz="quarter" idx="10" hasCustomPrompt="1"/>
          </p:nvPr>
        </p:nvSpPr>
        <p:spPr>
          <a:xfrm>
            <a:off x="457200" y="666749"/>
            <a:ext cx="3048000" cy="3810000"/>
          </a:xfrm>
          <a:prstGeom prst="rect">
            <a:avLst/>
          </a:prstGeom>
        </p:spPr>
        <p:txBody>
          <a:bodyPr anchor="ctr"/>
          <a:lstStyle>
            <a:lvl1pPr marL="0" indent="0" algn="ctr">
              <a:buNone/>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subsection title or callout</a:t>
            </a:r>
          </a:p>
        </p:txBody>
      </p:sp>
      <p:pic>
        <p:nvPicPr>
          <p:cNvPr id="6" name="Picture 5" descr="A picture containing text, clipart&#10;&#10;Description automatically generated">
            <a:extLst>
              <a:ext uri="{FF2B5EF4-FFF2-40B4-BE49-F238E27FC236}">
                <a16:creationId xmlns:a16="http://schemas.microsoft.com/office/drawing/2014/main" id="{AFEFD27E-976C-6C40-8823-97438B2AB7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7600" y="4527428"/>
            <a:ext cx="1371600" cy="406522"/>
          </a:xfrm>
          <a:prstGeom prst="rect">
            <a:avLst/>
          </a:prstGeom>
        </p:spPr>
      </p:pic>
    </p:spTree>
    <p:extLst>
      <p:ext uri="{BB962C8B-B14F-4D97-AF65-F5344CB8AC3E}">
        <p14:creationId xmlns:p14="http://schemas.microsoft.com/office/powerpoint/2010/main" val="1071936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Divid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1CB1BC-AD8A-0245-B71D-198722F83D6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786" b="7786"/>
          <a:stretch/>
        </p:blipFill>
        <p:spPr>
          <a:xfrm>
            <a:off x="0" y="-1"/>
            <a:ext cx="9144000" cy="5143501"/>
          </a:xfrm>
          <a:prstGeom prst="rect">
            <a:avLst/>
          </a:prstGeom>
        </p:spPr>
      </p:pic>
      <p:sp>
        <p:nvSpPr>
          <p:cNvPr id="5" name="Text Placeholder 6">
            <a:extLst>
              <a:ext uri="{FF2B5EF4-FFF2-40B4-BE49-F238E27FC236}">
                <a16:creationId xmlns:a16="http://schemas.microsoft.com/office/drawing/2014/main" id="{921C6010-21EA-9B49-8A4D-03AF9AC12F97}"/>
              </a:ext>
            </a:extLst>
          </p:cNvPr>
          <p:cNvSpPr>
            <a:spLocks noGrp="1"/>
          </p:cNvSpPr>
          <p:nvPr>
            <p:ph type="body" sz="quarter" idx="10" hasCustomPrompt="1"/>
          </p:nvPr>
        </p:nvSpPr>
        <p:spPr>
          <a:xfrm>
            <a:off x="457200" y="666749"/>
            <a:ext cx="3048000" cy="3810000"/>
          </a:xfrm>
          <a:prstGeom prst="rect">
            <a:avLst/>
          </a:prstGeom>
        </p:spPr>
        <p:txBody>
          <a:bodyPr anchor="ctr"/>
          <a:lstStyle>
            <a:lvl1pPr marL="0" indent="0" algn="ctr">
              <a:buNone/>
              <a:defRPr sz="32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subsection title or callout</a:t>
            </a:r>
          </a:p>
        </p:txBody>
      </p:sp>
      <p:pic>
        <p:nvPicPr>
          <p:cNvPr id="6" name="Picture 5" descr="A picture containing text, clipart&#10;&#10;Description automatically generated">
            <a:extLst>
              <a:ext uri="{FF2B5EF4-FFF2-40B4-BE49-F238E27FC236}">
                <a16:creationId xmlns:a16="http://schemas.microsoft.com/office/drawing/2014/main" id="{19388F07-642F-074F-A8DF-7059E4C318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7600" y="4527428"/>
            <a:ext cx="1371600" cy="406522"/>
          </a:xfrm>
          <a:prstGeom prst="rect">
            <a:avLst/>
          </a:prstGeom>
        </p:spPr>
      </p:pic>
    </p:spTree>
    <p:extLst>
      <p:ext uri="{BB962C8B-B14F-4D97-AF65-F5344CB8AC3E}">
        <p14:creationId xmlns:p14="http://schemas.microsoft.com/office/powerpoint/2010/main" val="3514812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r Divider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3ADD5A-F4A0-BF45-92D6-BCE0EAAFE2F9}"/>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A139A384-D9A1-3144-A1A9-9EA530F4AC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4527428"/>
            <a:ext cx="1371600" cy="406522"/>
          </a:xfrm>
          <a:prstGeom prst="rect">
            <a:avLst/>
          </a:prstGeom>
        </p:spPr>
      </p:pic>
      <p:sp>
        <p:nvSpPr>
          <p:cNvPr id="7" name="Text Placeholder 6">
            <a:extLst>
              <a:ext uri="{FF2B5EF4-FFF2-40B4-BE49-F238E27FC236}">
                <a16:creationId xmlns:a16="http://schemas.microsoft.com/office/drawing/2014/main" id="{C0C9C75C-4C47-1748-8326-CE234F67A20A}"/>
              </a:ext>
            </a:extLst>
          </p:cNvPr>
          <p:cNvSpPr>
            <a:spLocks noGrp="1"/>
          </p:cNvSpPr>
          <p:nvPr>
            <p:ph type="body" sz="quarter" idx="10" hasCustomPrompt="1"/>
          </p:nvPr>
        </p:nvSpPr>
        <p:spPr>
          <a:xfrm>
            <a:off x="1181100" y="2076450"/>
            <a:ext cx="6781800" cy="990600"/>
          </a:xfrm>
          <a:prstGeom prst="rect">
            <a:avLst/>
          </a:prstGeom>
        </p:spPr>
        <p:txBody>
          <a:bodyPr/>
          <a:lstStyle>
            <a:lvl1pPr marL="0" indent="0" algn="ctr">
              <a:buNone/>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subsection title or callout</a:t>
            </a:r>
          </a:p>
        </p:txBody>
      </p:sp>
    </p:spTree>
    <p:extLst>
      <p:ext uri="{BB962C8B-B14F-4D97-AF65-F5344CB8AC3E}">
        <p14:creationId xmlns:p14="http://schemas.microsoft.com/office/powerpoint/2010/main" val="2461406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or Divid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3ADD5A-F4A0-BF45-92D6-BCE0EAAFE2F9}"/>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866F811F-1EB8-7744-B957-71645B04F2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4527428"/>
            <a:ext cx="1371600" cy="406522"/>
          </a:xfrm>
          <a:prstGeom prst="rect">
            <a:avLst/>
          </a:prstGeom>
        </p:spPr>
      </p:pic>
      <p:sp>
        <p:nvSpPr>
          <p:cNvPr id="6" name="Text Placeholder 6">
            <a:extLst>
              <a:ext uri="{FF2B5EF4-FFF2-40B4-BE49-F238E27FC236}">
                <a16:creationId xmlns:a16="http://schemas.microsoft.com/office/drawing/2014/main" id="{A9BD8CF0-789A-944F-A79F-355C7534CBFF}"/>
              </a:ext>
            </a:extLst>
          </p:cNvPr>
          <p:cNvSpPr>
            <a:spLocks noGrp="1"/>
          </p:cNvSpPr>
          <p:nvPr>
            <p:ph type="body" sz="quarter" idx="10" hasCustomPrompt="1"/>
          </p:nvPr>
        </p:nvSpPr>
        <p:spPr>
          <a:xfrm>
            <a:off x="1181100" y="2076450"/>
            <a:ext cx="6781800" cy="990600"/>
          </a:xfrm>
          <a:prstGeom prst="rect">
            <a:avLst/>
          </a:prstGeom>
        </p:spPr>
        <p:txBody>
          <a:bodyPr/>
          <a:lstStyle>
            <a:lvl1pPr marL="0" indent="0" algn="ctr">
              <a:buNone/>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subsection title or callout</a:t>
            </a:r>
          </a:p>
        </p:txBody>
      </p:sp>
    </p:spTree>
    <p:extLst>
      <p:ext uri="{BB962C8B-B14F-4D97-AF65-F5344CB8AC3E}">
        <p14:creationId xmlns:p14="http://schemas.microsoft.com/office/powerpoint/2010/main" val="409578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BC2CBC5B-8B00-E54F-8AE1-593E628259FF}"/>
              </a:ext>
            </a:extLst>
          </p:cNvPr>
          <p:cNvSpPr>
            <a:spLocks noGrp="1"/>
          </p:cNvSpPr>
          <p:nvPr>
            <p:ph type="body" sz="quarter" idx="13" hasCustomPrompt="1"/>
          </p:nvPr>
        </p:nvSpPr>
        <p:spPr>
          <a:xfrm>
            <a:off x="620110" y="895211"/>
            <a:ext cx="7848600" cy="411092"/>
          </a:xfrm>
          <a:prstGeom prst="rect">
            <a:avLst/>
          </a:prstGeom>
        </p:spPr>
        <p:txBody>
          <a:bodyPr/>
          <a:lstStyle>
            <a:lvl1pPr marL="0" indent="0">
              <a:buFontTx/>
              <a:buNone/>
              <a:defRPr sz="2000" b="0" i="0" baseline="0">
                <a:solidFill>
                  <a:schemeClr val="accent2"/>
                </a:solidFill>
                <a:latin typeface="Open Sans" panose="020B0606030504020204" pitchFamily="34" charset="0"/>
                <a:cs typeface="Calibri" panose="020F0502020204030204" pitchFamily="34" charset="0"/>
              </a:defRPr>
            </a:lvl1pPr>
            <a:lvl2pPr marL="457200" indent="0">
              <a:buFontTx/>
              <a:buNone/>
              <a:defRPr sz="1600" baseline="0">
                <a:latin typeface="Minion Pro SmBd" panose="02040503050201020203" pitchFamily="18" charset="0"/>
              </a:defRPr>
            </a:lvl2pPr>
            <a:lvl3pPr marL="914400" indent="0">
              <a:buFontTx/>
              <a:buNone/>
              <a:defRPr sz="1600" baseline="0">
                <a:latin typeface="Minion Pro SmBd" panose="02040503050201020203" pitchFamily="18" charset="0"/>
              </a:defRPr>
            </a:lvl3pPr>
            <a:lvl4pPr marL="1371600" indent="0">
              <a:buFontTx/>
              <a:buNone/>
              <a:defRPr sz="1600" baseline="0">
                <a:latin typeface="Minion Pro SmBd" panose="02040503050201020203" pitchFamily="18" charset="0"/>
              </a:defRPr>
            </a:lvl4pPr>
            <a:lvl5pPr marL="1828800" indent="0">
              <a:buFontTx/>
              <a:buNone/>
              <a:defRPr sz="1600" baseline="0">
                <a:latin typeface="Minion Pro SmBd" panose="02040503050201020203" pitchFamily="18" charset="0"/>
              </a:defRPr>
            </a:lvl5pPr>
          </a:lstStyle>
          <a:p>
            <a:pPr lvl="0"/>
            <a:r>
              <a:rPr lang="en-US"/>
              <a:t>Click to edit title</a:t>
            </a:r>
          </a:p>
        </p:txBody>
      </p:sp>
      <p:sp>
        <p:nvSpPr>
          <p:cNvPr id="8" name="Text Placeholder 12">
            <a:extLst>
              <a:ext uri="{FF2B5EF4-FFF2-40B4-BE49-F238E27FC236}">
                <a16:creationId xmlns:a16="http://schemas.microsoft.com/office/drawing/2014/main" id="{971F055A-F39F-9E49-9FDC-93BF30D0AEB0}"/>
              </a:ext>
            </a:extLst>
          </p:cNvPr>
          <p:cNvSpPr>
            <a:spLocks noGrp="1"/>
          </p:cNvSpPr>
          <p:nvPr>
            <p:ph type="body" sz="quarter" idx="14" hasCustomPrompt="1"/>
          </p:nvPr>
        </p:nvSpPr>
        <p:spPr>
          <a:xfrm>
            <a:off x="620110" y="1418422"/>
            <a:ext cx="7848600" cy="3058328"/>
          </a:xfrm>
          <a:prstGeom prst="rect">
            <a:avLst/>
          </a:prstGeom>
        </p:spPr>
        <p:txBody>
          <a:bodyPr/>
          <a:lstStyle>
            <a:lvl1pPr marL="171450" indent="-171450">
              <a:buFont typeface="Arial" panose="020B0604020202020204" pitchFamily="34" charset="0"/>
              <a:buChar char="•"/>
              <a:defRPr sz="1600" baseline="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buFont typeface="Arial" panose="020B0604020202020204" pitchFamily="34" charset="0"/>
              <a:buChar char="•"/>
              <a:defRPr sz="1600">
                <a:latin typeface="Open Sans" panose="020B0606030504020204" pitchFamily="34" charset="0"/>
                <a:ea typeface="Open Sans" panose="020B0606030504020204" pitchFamily="34" charset="0"/>
                <a:cs typeface="Open Sans" panose="020B0606030504020204" pitchFamily="34" charset="0"/>
              </a:defRPr>
            </a:lvl2pPr>
            <a:lvl3pPr marL="1200150" indent="-285750">
              <a:buFont typeface="Arial" panose="020B0604020202020204" pitchFamily="34" charset="0"/>
              <a:buChar char="•"/>
              <a:defRPr sz="1600">
                <a:latin typeface="Open Sans" panose="020B0606030504020204" pitchFamily="34" charset="0"/>
                <a:ea typeface="Open Sans" panose="020B0606030504020204" pitchFamily="34" charset="0"/>
                <a:cs typeface="Open Sans" panose="020B0606030504020204" pitchFamily="34" charset="0"/>
              </a:defRPr>
            </a:lvl3pPr>
            <a:lvl4pPr marL="1371600" indent="0">
              <a:buFontTx/>
              <a:buNone/>
              <a:defRPr/>
            </a:lvl4pPr>
            <a:lvl5pPr marL="1828800" indent="0">
              <a:buFontTx/>
              <a:buNone/>
              <a:defRPr/>
            </a:lvl5pPr>
          </a:lstStyle>
          <a:p>
            <a:pPr lvl="0"/>
            <a:r>
              <a:rPr lang="en-US"/>
              <a:t>Click to add body copy</a:t>
            </a:r>
          </a:p>
          <a:p>
            <a:pPr lvl="2"/>
            <a:endParaRPr lang="en-US"/>
          </a:p>
          <a:p>
            <a:pPr lvl="1"/>
            <a:endParaRPr lang="en-US"/>
          </a:p>
          <a:p>
            <a:pPr lvl="2"/>
            <a:endParaRPr lang="en-US"/>
          </a:p>
        </p:txBody>
      </p:sp>
      <p:sp>
        <p:nvSpPr>
          <p:cNvPr id="9" name="Title 1">
            <a:extLst>
              <a:ext uri="{FF2B5EF4-FFF2-40B4-BE49-F238E27FC236}">
                <a16:creationId xmlns:a16="http://schemas.microsoft.com/office/drawing/2014/main" id="{A184D6B8-C8CE-1D45-97A2-11290298BDC1}"/>
              </a:ext>
            </a:extLst>
          </p:cNvPr>
          <p:cNvSpPr>
            <a:spLocks noGrp="1"/>
          </p:cNvSpPr>
          <p:nvPr>
            <p:ph type="ctrTitle" hasCustomPrompt="1"/>
          </p:nvPr>
        </p:nvSpPr>
        <p:spPr>
          <a:xfrm>
            <a:off x="609600" y="209550"/>
            <a:ext cx="7848600" cy="593969"/>
          </a:xfrm>
          <a:prstGeom prst="rect">
            <a:avLst/>
          </a:prstGeom>
        </p:spPr>
        <p:txBody>
          <a:bodyPr anchor="b"/>
          <a:lstStyle>
            <a:lvl1pPr algn="l">
              <a:defRPr sz="2800" b="1" i="0" spc="50" baseline="0">
                <a:solidFill>
                  <a:srgbClr val="0E2246"/>
                </a:solidFill>
                <a:latin typeface="Open Sans" panose="020B0606030504020204" pitchFamily="34" charset="0"/>
                <a:cs typeface="Open Sans" panose="020B0606030504020204" pitchFamily="34" charset="0"/>
              </a:defRPr>
            </a:lvl1pPr>
          </a:lstStyle>
          <a:p>
            <a:r>
              <a:rPr lang="en-US"/>
              <a:t>Slide Title</a:t>
            </a:r>
          </a:p>
        </p:txBody>
      </p:sp>
    </p:spTree>
    <p:extLst>
      <p:ext uri="{BB962C8B-B14F-4D97-AF65-F5344CB8AC3E}">
        <p14:creationId xmlns:p14="http://schemas.microsoft.com/office/powerpoint/2010/main" val="2961618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or Divider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3ADD5A-F4A0-BF45-92D6-BCE0EAAFE2F9}"/>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8B4ACB3E-F2FF-7F4A-A149-BB24FC8FA8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4527428"/>
            <a:ext cx="1371600" cy="406522"/>
          </a:xfrm>
          <a:prstGeom prst="rect">
            <a:avLst/>
          </a:prstGeom>
        </p:spPr>
      </p:pic>
      <p:sp>
        <p:nvSpPr>
          <p:cNvPr id="6" name="Text Placeholder 6">
            <a:extLst>
              <a:ext uri="{FF2B5EF4-FFF2-40B4-BE49-F238E27FC236}">
                <a16:creationId xmlns:a16="http://schemas.microsoft.com/office/drawing/2014/main" id="{E0765BAF-81E9-C44E-B916-5F14021FF4EE}"/>
              </a:ext>
            </a:extLst>
          </p:cNvPr>
          <p:cNvSpPr>
            <a:spLocks noGrp="1"/>
          </p:cNvSpPr>
          <p:nvPr>
            <p:ph type="body" sz="quarter" idx="10" hasCustomPrompt="1"/>
          </p:nvPr>
        </p:nvSpPr>
        <p:spPr>
          <a:xfrm>
            <a:off x="1181100" y="2076450"/>
            <a:ext cx="6781800" cy="990600"/>
          </a:xfrm>
          <a:prstGeom prst="rect">
            <a:avLst/>
          </a:prstGeom>
        </p:spPr>
        <p:txBody>
          <a:bodyPr/>
          <a:lstStyle>
            <a:lvl1pPr marL="0" indent="0" algn="ctr">
              <a:buNone/>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subsection title or callout</a:t>
            </a:r>
          </a:p>
        </p:txBody>
      </p:sp>
    </p:spTree>
    <p:extLst>
      <p:ext uri="{BB962C8B-B14F-4D97-AF65-F5344CB8AC3E}">
        <p14:creationId xmlns:p14="http://schemas.microsoft.com/office/powerpoint/2010/main" val="228561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989AC13-2AD0-D14A-9AAE-20FA58713CE0}"/>
              </a:ext>
            </a:extLst>
          </p:cNvPr>
          <p:cNvSpPr>
            <a:spLocks noGrp="1"/>
          </p:cNvSpPr>
          <p:nvPr>
            <p:ph type="body" sz="quarter" idx="13" hasCustomPrompt="1"/>
          </p:nvPr>
        </p:nvSpPr>
        <p:spPr>
          <a:xfrm>
            <a:off x="620110" y="895211"/>
            <a:ext cx="7848600" cy="411092"/>
          </a:xfrm>
          <a:prstGeom prst="rect">
            <a:avLst/>
          </a:prstGeom>
        </p:spPr>
        <p:txBody>
          <a:bodyPr/>
          <a:lstStyle>
            <a:lvl1pPr marL="0" indent="0">
              <a:buFontTx/>
              <a:buNone/>
              <a:defRPr sz="2000" b="0" i="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sz="1600" baseline="0">
                <a:latin typeface="Minion Pro SmBd" panose="02040503050201020203" pitchFamily="18" charset="0"/>
              </a:defRPr>
            </a:lvl2pPr>
            <a:lvl3pPr marL="914400" indent="0">
              <a:buFontTx/>
              <a:buNone/>
              <a:defRPr sz="1600" baseline="0">
                <a:latin typeface="Minion Pro SmBd" panose="02040503050201020203" pitchFamily="18" charset="0"/>
              </a:defRPr>
            </a:lvl3pPr>
            <a:lvl4pPr marL="1371600" indent="0">
              <a:buFontTx/>
              <a:buNone/>
              <a:defRPr sz="1600" baseline="0">
                <a:latin typeface="Minion Pro SmBd" panose="02040503050201020203" pitchFamily="18" charset="0"/>
              </a:defRPr>
            </a:lvl4pPr>
            <a:lvl5pPr marL="1828800" indent="0">
              <a:buFontTx/>
              <a:buNone/>
              <a:defRPr sz="1600" baseline="0">
                <a:latin typeface="Minion Pro SmBd" panose="02040503050201020203" pitchFamily="18" charset="0"/>
              </a:defRPr>
            </a:lvl5pPr>
          </a:lstStyle>
          <a:p>
            <a:pPr lvl="0"/>
            <a:r>
              <a:rPr lang="en-US"/>
              <a:t>Click to edit title</a:t>
            </a:r>
          </a:p>
        </p:txBody>
      </p:sp>
      <p:sp>
        <p:nvSpPr>
          <p:cNvPr id="8" name="Text Placeholder 12">
            <a:extLst>
              <a:ext uri="{FF2B5EF4-FFF2-40B4-BE49-F238E27FC236}">
                <a16:creationId xmlns:a16="http://schemas.microsoft.com/office/drawing/2014/main" id="{92275A4D-E563-244F-A839-638981B3EC74}"/>
              </a:ext>
            </a:extLst>
          </p:cNvPr>
          <p:cNvSpPr>
            <a:spLocks noGrp="1"/>
          </p:cNvSpPr>
          <p:nvPr>
            <p:ph type="body" sz="quarter" idx="14" hasCustomPrompt="1"/>
          </p:nvPr>
        </p:nvSpPr>
        <p:spPr>
          <a:xfrm>
            <a:off x="620110" y="1418422"/>
            <a:ext cx="3723290" cy="3058328"/>
          </a:xfrm>
          <a:prstGeom prst="rect">
            <a:avLst/>
          </a:prstGeom>
        </p:spPr>
        <p:txBody>
          <a:bodyPr/>
          <a:lstStyle>
            <a:lvl1pPr marL="171450" indent="-171450">
              <a:buFont typeface="Arial" panose="020B0604020202020204" pitchFamily="34" charset="0"/>
              <a:buChar char="•"/>
              <a:defRPr sz="1600" baseline="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buFont typeface="Arial" panose="020B0604020202020204" pitchFamily="34" charset="0"/>
              <a:buChar char="•"/>
              <a:defRPr sz="1600">
                <a:latin typeface="Open Sans" panose="020B0606030504020204" pitchFamily="34" charset="0"/>
                <a:ea typeface="Open Sans" panose="020B0606030504020204" pitchFamily="34" charset="0"/>
                <a:cs typeface="Open Sans" panose="020B0606030504020204" pitchFamily="34" charset="0"/>
              </a:defRPr>
            </a:lvl2pPr>
            <a:lvl3pPr marL="914400" indent="0">
              <a:buFont typeface="Arial" panose="020B0604020202020204" pitchFamily="34" charset="0"/>
              <a:buNone/>
              <a:defRPr sz="1600">
                <a:latin typeface="Open Sans" panose="020B0606030504020204" pitchFamily="34" charset="0"/>
                <a:ea typeface="Open Sans" panose="020B0606030504020204" pitchFamily="34" charset="0"/>
                <a:cs typeface="Open Sans" panose="020B0606030504020204" pitchFamily="34" charset="0"/>
              </a:defRPr>
            </a:lvl3pPr>
            <a:lvl4pPr marL="1371600" indent="0">
              <a:buFontTx/>
              <a:buNone/>
              <a:defRPr/>
            </a:lvl4pPr>
            <a:lvl5pPr marL="1828800" indent="0">
              <a:buFontTx/>
              <a:buNone/>
              <a:defRPr/>
            </a:lvl5pPr>
          </a:lstStyle>
          <a:p>
            <a:pPr lvl="0"/>
            <a:r>
              <a:rPr lang="en-US"/>
              <a:t>Click to add body copy</a:t>
            </a:r>
          </a:p>
        </p:txBody>
      </p:sp>
      <p:sp>
        <p:nvSpPr>
          <p:cNvPr id="9" name="Title 1">
            <a:extLst>
              <a:ext uri="{FF2B5EF4-FFF2-40B4-BE49-F238E27FC236}">
                <a16:creationId xmlns:a16="http://schemas.microsoft.com/office/drawing/2014/main" id="{A2B393DE-063E-D048-B167-2E68EB8F3BEB}"/>
              </a:ext>
            </a:extLst>
          </p:cNvPr>
          <p:cNvSpPr>
            <a:spLocks noGrp="1"/>
          </p:cNvSpPr>
          <p:nvPr>
            <p:ph type="ctrTitle" hasCustomPrompt="1"/>
          </p:nvPr>
        </p:nvSpPr>
        <p:spPr>
          <a:xfrm>
            <a:off x="609600" y="209550"/>
            <a:ext cx="7848600" cy="593969"/>
          </a:xfrm>
          <a:prstGeom prst="rect">
            <a:avLst/>
          </a:prstGeom>
        </p:spPr>
        <p:txBody>
          <a:bodyPr anchor="b"/>
          <a:lstStyle>
            <a:lvl1pPr algn="l">
              <a:defRPr sz="2800" b="1" i="0" spc="50" baseline="0">
                <a:solidFill>
                  <a:srgbClr val="0E224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Slide Title</a:t>
            </a:r>
          </a:p>
        </p:txBody>
      </p:sp>
      <p:sp>
        <p:nvSpPr>
          <p:cNvPr id="10" name="Text Placeholder 12">
            <a:extLst>
              <a:ext uri="{FF2B5EF4-FFF2-40B4-BE49-F238E27FC236}">
                <a16:creationId xmlns:a16="http://schemas.microsoft.com/office/drawing/2014/main" id="{7A88CB4C-BE82-8E45-B810-61BCF8CC3057}"/>
              </a:ext>
            </a:extLst>
          </p:cNvPr>
          <p:cNvSpPr>
            <a:spLocks noGrp="1"/>
          </p:cNvSpPr>
          <p:nvPr>
            <p:ph type="body" sz="quarter" idx="15" hasCustomPrompt="1"/>
          </p:nvPr>
        </p:nvSpPr>
        <p:spPr>
          <a:xfrm>
            <a:off x="4726889" y="1418422"/>
            <a:ext cx="3723290" cy="3058328"/>
          </a:xfrm>
          <a:prstGeom prst="rect">
            <a:avLst/>
          </a:prstGeom>
        </p:spPr>
        <p:txBody>
          <a:bodyPr/>
          <a:lstStyle>
            <a:lvl1pPr marL="171450" indent="-171450">
              <a:buFont typeface="Arial" panose="020B0604020202020204" pitchFamily="34" charset="0"/>
              <a:buChar char="•"/>
              <a:defRPr sz="1600" baseline="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buFont typeface="Arial" panose="020B0604020202020204" pitchFamily="34" charset="0"/>
              <a:buChar char="•"/>
              <a:defRPr sz="1600">
                <a:latin typeface="Open Sans" panose="020B0606030504020204" pitchFamily="34" charset="0"/>
                <a:ea typeface="Open Sans" panose="020B0606030504020204" pitchFamily="34" charset="0"/>
                <a:cs typeface="Open Sans" panose="020B0606030504020204" pitchFamily="34" charset="0"/>
              </a:defRPr>
            </a:lvl2pPr>
            <a:lvl3pPr marL="914400" indent="0">
              <a:buFontTx/>
              <a:buNone/>
              <a:defRPr sz="1600">
                <a:latin typeface="Open Sans" panose="020B0606030504020204" pitchFamily="34" charset="0"/>
                <a:ea typeface="Open Sans" panose="020B0606030504020204" pitchFamily="34" charset="0"/>
                <a:cs typeface="Open Sans" panose="020B0606030504020204" pitchFamily="34" charset="0"/>
              </a:defRPr>
            </a:lvl3pPr>
            <a:lvl4pPr marL="1371600" indent="0">
              <a:buFontTx/>
              <a:buNone/>
              <a:defRPr/>
            </a:lvl4pPr>
            <a:lvl5pPr marL="1828800" indent="0">
              <a:buFontTx/>
              <a:buNone/>
              <a:defRPr/>
            </a:lvl5pPr>
          </a:lstStyle>
          <a:p>
            <a:pPr lvl="0"/>
            <a:r>
              <a:rPr lang="en-US"/>
              <a:t>Click to add body copy</a:t>
            </a:r>
          </a:p>
          <a:p>
            <a:pPr lvl="2"/>
            <a:endParaRPr lang="en-US"/>
          </a:p>
          <a:p>
            <a:pPr lvl="1"/>
            <a:endParaRPr lang="en-US"/>
          </a:p>
        </p:txBody>
      </p:sp>
    </p:spTree>
    <p:extLst>
      <p:ext uri="{BB962C8B-B14F-4D97-AF65-F5344CB8AC3E}">
        <p14:creationId xmlns:p14="http://schemas.microsoft.com/office/powerpoint/2010/main" val="270982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184D6B8-C8CE-1D45-97A2-11290298BDC1}"/>
              </a:ext>
            </a:extLst>
          </p:cNvPr>
          <p:cNvSpPr>
            <a:spLocks noGrp="1"/>
          </p:cNvSpPr>
          <p:nvPr>
            <p:ph type="ctrTitle" hasCustomPrompt="1"/>
          </p:nvPr>
        </p:nvSpPr>
        <p:spPr>
          <a:xfrm>
            <a:off x="609600" y="209550"/>
            <a:ext cx="7848600" cy="593969"/>
          </a:xfrm>
          <a:prstGeom prst="rect">
            <a:avLst/>
          </a:prstGeom>
        </p:spPr>
        <p:txBody>
          <a:bodyPr anchor="b"/>
          <a:lstStyle>
            <a:lvl1pPr algn="l">
              <a:defRPr sz="2800" b="1" i="0" spc="50" baseline="0">
                <a:solidFill>
                  <a:srgbClr val="0E2246"/>
                </a:solidFill>
                <a:latin typeface="Open Sans" panose="020B0606030504020204" pitchFamily="34" charset="0"/>
                <a:cs typeface="Open Sans" panose="020B0606030504020204" pitchFamily="34" charset="0"/>
              </a:defRPr>
            </a:lvl1pPr>
          </a:lstStyle>
          <a:p>
            <a:r>
              <a:rPr lang="en-US"/>
              <a:t>Slide Title</a:t>
            </a:r>
          </a:p>
        </p:txBody>
      </p:sp>
    </p:spTree>
    <p:extLst>
      <p:ext uri="{BB962C8B-B14F-4D97-AF65-F5344CB8AC3E}">
        <p14:creationId xmlns:p14="http://schemas.microsoft.com/office/powerpoint/2010/main" val="323063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f-Pag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CBE881-F8E1-2B45-8F07-6A3B21F64254}"/>
              </a:ext>
            </a:extLst>
          </p:cNvPr>
          <p:cNvSpPr/>
          <p:nvPr userDrawn="1"/>
        </p:nvSpPr>
        <p:spPr>
          <a:xfrm>
            <a:off x="0" y="0"/>
            <a:ext cx="4572000" cy="4705350"/>
          </a:xfrm>
          <a:prstGeom prst="rect">
            <a:avLst/>
          </a:prstGeom>
          <a:solidFill>
            <a:srgbClr val="F3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8D7E59D9-3DA5-A946-9DEA-80FE9C017273}"/>
              </a:ext>
            </a:extLst>
          </p:cNvPr>
          <p:cNvSpPr>
            <a:spLocks noGrp="1"/>
          </p:cNvSpPr>
          <p:nvPr>
            <p:ph type="body" sz="quarter" idx="10" hasCustomPrompt="1"/>
          </p:nvPr>
        </p:nvSpPr>
        <p:spPr>
          <a:xfrm>
            <a:off x="495300" y="1581150"/>
            <a:ext cx="3581400" cy="914400"/>
          </a:xfrm>
          <a:prstGeom prst="rect">
            <a:avLst/>
          </a:prstGeom>
        </p:spPr>
        <p:txBody>
          <a:bodyPr/>
          <a:lstStyle>
            <a:lvl1pPr marL="0" indent="0" algn="ctr">
              <a:buNone/>
              <a:defRPr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slide title</a:t>
            </a:r>
          </a:p>
        </p:txBody>
      </p:sp>
      <p:sp>
        <p:nvSpPr>
          <p:cNvPr id="6" name="Text Placeholder 4">
            <a:extLst>
              <a:ext uri="{FF2B5EF4-FFF2-40B4-BE49-F238E27FC236}">
                <a16:creationId xmlns:a16="http://schemas.microsoft.com/office/drawing/2014/main" id="{035B7CF4-967E-1444-AF7F-4B00734376F9}"/>
              </a:ext>
            </a:extLst>
          </p:cNvPr>
          <p:cNvSpPr>
            <a:spLocks noGrp="1"/>
          </p:cNvSpPr>
          <p:nvPr>
            <p:ph type="body" sz="quarter" idx="11" hasCustomPrompt="1"/>
          </p:nvPr>
        </p:nvSpPr>
        <p:spPr>
          <a:xfrm>
            <a:off x="495300" y="2647951"/>
            <a:ext cx="3581400" cy="457200"/>
          </a:xfrm>
          <a:prstGeom prst="rect">
            <a:avLst/>
          </a:prstGeom>
        </p:spPr>
        <p:txBody>
          <a:bodyPr/>
          <a:lstStyle>
            <a:lvl1pPr marL="0" indent="0" algn="ctr">
              <a:buNone/>
              <a:defRPr sz="2000" b="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subtitle</a:t>
            </a:r>
          </a:p>
        </p:txBody>
      </p:sp>
      <p:sp>
        <p:nvSpPr>
          <p:cNvPr id="8" name="Content Placeholder 7">
            <a:extLst>
              <a:ext uri="{FF2B5EF4-FFF2-40B4-BE49-F238E27FC236}">
                <a16:creationId xmlns:a16="http://schemas.microsoft.com/office/drawing/2014/main" id="{3AC5A9A0-953E-AB4C-895A-3ED073D8B6B5}"/>
              </a:ext>
            </a:extLst>
          </p:cNvPr>
          <p:cNvSpPr>
            <a:spLocks noGrp="1"/>
          </p:cNvSpPr>
          <p:nvPr>
            <p:ph sz="quarter" idx="12" hasCustomPrompt="1"/>
          </p:nvPr>
        </p:nvSpPr>
        <p:spPr>
          <a:xfrm>
            <a:off x="4762500" y="361949"/>
            <a:ext cx="3771900" cy="4048125"/>
          </a:xfrm>
          <a:prstGeom prst="rect">
            <a:avLst/>
          </a:prstGeom>
        </p:spPr>
        <p:txBody>
          <a:bodyPr/>
          <a:lstStyle>
            <a:lvl1pPr>
              <a:defRPr sz="1800">
                <a:latin typeface="Open Sans" panose="020B0606030504020204" pitchFamily="34" charset="0"/>
                <a:ea typeface="Open Sans" panose="020B0606030504020204" pitchFamily="34" charset="0"/>
                <a:cs typeface="Open Sans" panose="020B0606030504020204" pitchFamily="34" charset="0"/>
              </a:defRPr>
            </a:lvl1pPr>
            <a:lvl2pPr>
              <a:defRPr sz="16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add content or text</a:t>
            </a:r>
          </a:p>
        </p:txBody>
      </p:sp>
    </p:spTree>
    <p:extLst>
      <p:ext uri="{BB962C8B-B14F-4D97-AF65-F5344CB8AC3E}">
        <p14:creationId xmlns:p14="http://schemas.microsoft.com/office/powerpoint/2010/main" val="111545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Page Tex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CBE881-F8E1-2B45-8F07-6A3B21F64254}"/>
              </a:ext>
            </a:extLst>
          </p:cNvPr>
          <p:cNvSpPr/>
          <p:nvPr userDrawn="1"/>
        </p:nvSpPr>
        <p:spPr>
          <a:xfrm>
            <a:off x="4572000" y="0"/>
            <a:ext cx="4572000" cy="4629150"/>
          </a:xfrm>
          <a:prstGeom prst="rect">
            <a:avLst/>
          </a:prstGeom>
          <a:solidFill>
            <a:srgbClr val="F3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8D7E59D9-3DA5-A946-9DEA-80FE9C017273}"/>
              </a:ext>
            </a:extLst>
          </p:cNvPr>
          <p:cNvSpPr>
            <a:spLocks noGrp="1"/>
          </p:cNvSpPr>
          <p:nvPr>
            <p:ph type="body" sz="quarter" idx="10" hasCustomPrompt="1"/>
          </p:nvPr>
        </p:nvSpPr>
        <p:spPr>
          <a:xfrm>
            <a:off x="451944" y="361951"/>
            <a:ext cx="3962399" cy="838199"/>
          </a:xfrm>
          <a:prstGeom prst="rect">
            <a:avLst/>
          </a:prstGeom>
        </p:spPr>
        <p:txBody>
          <a:bodyPr/>
          <a:lstStyle>
            <a:lvl1pPr marL="0" indent="0" algn="l">
              <a:buNone/>
              <a:defRPr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slide title</a:t>
            </a:r>
          </a:p>
        </p:txBody>
      </p:sp>
      <p:sp>
        <p:nvSpPr>
          <p:cNvPr id="8" name="Content Placeholder 7">
            <a:extLst>
              <a:ext uri="{FF2B5EF4-FFF2-40B4-BE49-F238E27FC236}">
                <a16:creationId xmlns:a16="http://schemas.microsoft.com/office/drawing/2014/main" id="{3AC5A9A0-953E-AB4C-895A-3ED073D8B6B5}"/>
              </a:ext>
            </a:extLst>
          </p:cNvPr>
          <p:cNvSpPr>
            <a:spLocks noGrp="1"/>
          </p:cNvSpPr>
          <p:nvPr>
            <p:ph sz="quarter" idx="12" hasCustomPrompt="1"/>
          </p:nvPr>
        </p:nvSpPr>
        <p:spPr>
          <a:xfrm>
            <a:off x="457200" y="1276350"/>
            <a:ext cx="3962400" cy="3097267"/>
          </a:xfrm>
          <a:prstGeom prst="rect">
            <a:avLst/>
          </a:prstGeom>
        </p:spPr>
        <p:txBody>
          <a:bodyPr/>
          <a:lstStyle>
            <a:lvl1pPr>
              <a:defRPr sz="1800">
                <a:latin typeface="Open Sans" panose="020B0606030504020204" pitchFamily="34" charset="0"/>
                <a:ea typeface="Open Sans" panose="020B0606030504020204" pitchFamily="34" charset="0"/>
                <a:cs typeface="Open Sans" panose="020B0606030504020204" pitchFamily="34" charset="0"/>
              </a:defRPr>
            </a:lvl1pPr>
            <a:lvl2pPr>
              <a:defRPr sz="16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add content or text</a:t>
            </a:r>
          </a:p>
        </p:txBody>
      </p:sp>
      <p:pic>
        <p:nvPicPr>
          <p:cNvPr id="11" name="Picture 10" descr="A picture containing logo&#10;&#10;Description automatically generated">
            <a:extLst>
              <a:ext uri="{FF2B5EF4-FFF2-40B4-BE49-F238E27FC236}">
                <a16:creationId xmlns:a16="http://schemas.microsoft.com/office/drawing/2014/main" id="{62AAA4D3-60F8-324B-A950-92FD9563D9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640" t="11307" r="32102" b="5429"/>
          <a:stretch/>
        </p:blipFill>
        <p:spPr>
          <a:xfrm>
            <a:off x="4572000" y="-1"/>
            <a:ext cx="4572000" cy="4629151"/>
          </a:xfrm>
          <a:prstGeom prst="rect">
            <a:avLst/>
          </a:prstGeom>
        </p:spPr>
      </p:pic>
    </p:spTree>
    <p:extLst>
      <p:ext uri="{BB962C8B-B14F-4D97-AF65-F5344CB8AC3E}">
        <p14:creationId xmlns:p14="http://schemas.microsoft.com/office/powerpoint/2010/main" val="81813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Photo Slide">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AE88A24C-348C-B846-A496-F3E788706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560" r="13304"/>
          <a:stretch/>
        </p:blipFill>
        <p:spPr>
          <a:xfrm>
            <a:off x="0" y="0"/>
            <a:ext cx="4800600" cy="4625340"/>
          </a:xfrm>
          <a:prstGeom prst="rect">
            <a:avLst/>
          </a:prstGeom>
        </p:spPr>
      </p:pic>
      <p:sp>
        <p:nvSpPr>
          <p:cNvPr id="4" name="Content Placeholder 7">
            <a:extLst>
              <a:ext uri="{FF2B5EF4-FFF2-40B4-BE49-F238E27FC236}">
                <a16:creationId xmlns:a16="http://schemas.microsoft.com/office/drawing/2014/main" id="{768532B7-5EFF-D349-8DA9-2E743114C1D0}"/>
              </a:ext>
            </a:extLst>
          </p:cNvPr>
          <p:cNvSpPr>
            <a:spLocks noGrp="1"/>
          </p:cNvSpPr>
          <p:nvPr>
            <p:ph sz="quarter" idx="12" hasCustomPrompt="1"/>
          </p:nvPr>
        </p:nvSpPr>
        <p:spPr>
          <a:xfrm>
            <a:off x="5029200" y="1047750"/>
            <a:ext cx="3581400" cy="3352800"/>
          </a:xfrm>
          <a:prstGeom prst="rect">
            <a:avLst/>
          </a:prstGeom>
        </p:spPr>
        <p:txBody>
          <a:bodyPr/>
          <a:lstStyle>
            <a:lvl1pPr>
              <a:defRPr sz="1800">
                <a:latin typeface="Open Sans" panose="020B0606030504020204" pitchFamily="34" charset="0"/>
                <a:ea typeface="Open Sans" panose="020B0606030504020204" pitchFamily="34" charset="0"/>
                <a:cs typeface="Open Sans" panose="020B0606030504020204" pitchFamily="34" charset="0"/>
              </a:defRPr>
            </a:lvl1pPr>
            <a:lvl2pPr>
              <a:defRPr sz="16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add content or text</a:t>
            </a:r>
          </a:p>
        </p:txBody>
      </p:sp>
      <p:sp>
        <p:nvSpPr>
          <p:cNvPr id="5" name="Text Placeholder 4">
            <a:extLst>
              <a:ext uri="{FF2B5EF4-FFF2-40B4-BE49-F238E27FC236}">
                <a16:creationId xmlns:a16="http://schemas.microsoft.com/office/drawing/2014/main" id="{636F5AFA-5A0A-F44A-A8C0-8BBF2D118925}"/>
              </a:ext>
            </a:extLst>
          </p:cNvPr>
          <p:cNvSpPr>
            <a:spLocks noGrp="1"/>
          </p:cNvSpPr>
          <p:nvPr>
            <p:ph type="body" sz="quarter" idx="10" hasCustomPrompt="1"/>
          </p:nvPr>
        </p:nvSpPr>
        <p:spPr>
          <a:xfrm>
            <a:off x="5029200" y="285750"/>
            <a:ext cx="3581400" cy="610362"/>
          </a:xfrm>
          <a:prstGeom prst="rect">
            <a:avLst/>
          </a:prstGeom>
        </p:spPr>
        <p:txBody>
          <a:bodyPr/>
          <a:lstStyle>
            <a:lvl1pPr marL="0" indent="0" algn="l">
              <a:buNone/>
              <a:defRPr sz="24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slide title</a:t>
            </a:r>
          </a:p>
        </p:txBody>
      </p:sp>
    </p:spTree>
    <p:extLst>
      <p:ext uri="{BB962C8B-B14F-4D97-AF65-F5344CB8AC3E}">
        <p14:creationId xmlns:p14="http://schemas.microsoft.com/office/powerpoint/2010/main" val="40561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Call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CBE881-F8E1-2B45-8F07-6A3B21F64254}"/>
              </a:ext>
            </a:extLst>
          </p:cNvPr>
          <p:cNvSpPr/>
          <p:nvPr userDrawn="1"/>
        </p:nvSpPr>
        <p:spPr>
          <a:xfrm>
            <a:off x="0" y="0"/>
            <a:ext cx="9144000" cy="4629150"/>
          </a:xfrm>
          <a:prstGeom prst="rect">
            <a:avLst/>
          </a:prstGeom>
          <a:solidFill>
            <a:srgbClr val="F3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53968A9-E552-E247-8DD3-EF1CB57747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417" t="12631" r="28422" b="10554"/>
          <a:stretch/>
        </p:blipFill>
        <p:spPr>
          <a:xfrm>
            <a:off x="3725333" y="-133350"/>
            <a:ext cx="5418667" cy="4762500"/>
          </a:xfrm>
          <a:prstGeom prst="rect">
            <a:avLst/>
          </a:prstGeom>
        </p:spPr>
      </p:pic>
      <p:sp>
        <p:nvSpPr>
          <p:cNvPr id="5" name="Text Placeholder 4">
            <a:extLst>
              <a:ext uri="{FF2B5EF4-FFF2-40B4-BE49-F238E27FC236}">
                <a16:creationId xmlns:a16="http://schemas.microsoft.com/office/drawing/2014/main" id="{8D7E59D9-3DA5-A946-9DEA-80FE9C017273}"/>
              </a:ext>
            </a:extLst>
          </p:cNvPr>
          <p:cNvSpPr>
            <a:spLocks noGrp="1"/>
          </p:cNvSpPr>
          <p:nvPr>
            <p:ph type="body" sz="quarter" idx="10" hasCustomPrompt="1"/>
          </p:nvPr>
        </p:nvSpPr>
        <p:spPr>
          <a:xfrm>
            <a:off x="533400" y="2038350"/>
            <a:ext cx="8229600" cy="914400"/>
          </a:xfrm>
          <a:prstGeom prst="rect">
            <a:avLst/>
          </a:prstGeom>
        </p:spPr>
        <p:txBody>
          <a:bodyPr/>
          <a:lstStyle>
            <a:lvl1pPr marL="0" indent="0" algn="ctr">
              <a:buNone/>
              <a:defRPr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add callout</a:t>
            </a:r>
          </a:p>
        </p:txBody>
      </p:sp>
    </p:spTree>
    <p:extLst>
      <p:ext uri="{BB962C8B-B14F-4D97-AF65-F5344CB8AC3E}">
        <p14:creationId xmlns:p14="http://schemas.microsoft.com/office/powerpoint/2010/main" val="177553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Car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CBE881-F8E1-2B45-8F07-6A3B21F64254}"/>
              </a:ext>
            </a:extLst>
          </p:cNvPr>
          <p:cNvSpPr/>
          <p:nvPr userDrawn="1"/>
        </p:nvSpPr>
        <p:spPr>
          <a:xfrm>
            <a:off x="0" y="0"/>
            <a:ext cx="9144000" cy="4629150"/>
          </a:xfrm>
          <a:prstGeom prst="rect">
            <a:avLst/>
          </a:prstGeom>
          <a:solidFill>
            <a:srgbClr val="F3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961AC6BD-8759-FB4A-A859-27AA349B4422}"/>
              </a:ext>
            </a:extLst>
          </p:cNvPr>
          <p:cNvSpPr>
            <a:spLocks noGrp="1"/>
          </p:cNvSpPr>
          <p:nvPr>
            <p:ph type="pic" sz="quarter" idx="10" hasCustomPrompt="1"/>
          </p:nvPr>
        </p:nvSpPr>
        <p:spPr>
          <a:xfrm>
            <a:off x="5638800" y="895350"/>
            <a:ext cx="2590800" cy="2590800"/>
          </a:xfrm>
          <a:prstGeom prst="ellipse">
            <a:avLst/>
          </a:prstGeom>
          <a:ln w="76200">
            <a:solidFill>
              <a:schemeClr val="tx2"/>
            </a:solidFill>
          </a:ln>
        </p:spPr>
        <p:txBody>
          <a:bodyPr/>
          <a:lstStyle>
            <a:lvl1pPr marL="0" indent="0" algn="ctr">
              <a:buNone/>
              <a:defRPr sz="2000"/>
            </a:lvl1pPr>
          </a:lstStyle>
          <a:p>
            <a:r>
              <a:rPr lang="en-US"/>
              <a:t>Click to add headshot</a:t>
            </a:r>
          </a:p>
        </p:txBody>
      </p:sp>
      <p:sp>
        <p:nvSpPr>
          <p:cNvPr id="8" name="Text Placeholder 7">
            <a:extLst>
              <a:ext uri="{FF2B5EF4-FFF2-40B4-BE49-F238E27FC236}">
                <a16:creationId xmlns:a16="http://schemas.microsoft.com/office/drawing/2014/main" id="{F1F747C1-F2A9-C540-B487-BEA89121A902}"/>
              </a:ext>
            </a:extLst>
          </p:cNvPr>
          <p:cNvSpPr>
            <a:spLocks noGrp="1"/>
          </p:cNvSpPr>
          <p:nvPr>
            <p:ph type="body" sz="quarter" idx="11" hasCustomPrompt="1"/>
          </p:nvPr>
        </p:nvSpPr>
        <p:spPr>
          <a:xfrm>
            <a:off x="914400" y="2114550"/>
            <a:ext cx="3886200" cy="1143000"/>
          </a:xfrm>
          <a:prstGeom prst="rect">
            <a:avLst/>
          </a:prstGeom>
        </p:spPr>
        <p:txBody>
          <a:bodyPr/>
          <a:lstStyle>
            <a:lvl1pPr marL="0" indent="0">
              <a:buNone/>
              <a:defRPr>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contact information</a:t>
            </a:r>
          </a:p>
        </p:txBody>
      </p:sp>
      <p:sp>
        <p:nvSpPr>
          <p:cNvPr id="9" name="TextBox 8">
            <a:extLst>
              <a:ext uri="{FF2B5EF4-FFF2-40B4-BE49-F238E27FC236}">
                <a16:creationId xmlns:a16="http://schemas.microsoft.com/office/drawing/2014/main" id="{DF779F98-D5E3-4B44-8423-AE4F3410AAC3}"/>
              </a:ext>
            </a:extLst>
          </p:cNvPr>
          <p:cNvSpPr txBox="1"/>
          <p:nvPr userDrawn="1"/>
        </p:nvSpPr>
        <p:spPr>
          <a:xfrm>
            <a:off x="1489978" y="1352550"/>
            <a:ext cx="2735044" cy="646331"/>
          </a:xfrm>
          <a:prstGeom prst="rect">
            <a:avLst/>
          </a:prstGeom>
          <a:noFill/>
        </p:spPr>
        <p:txBody>
          <a:bodyPr wrap="none" rtlCol="0">
            <a:spAutoFit/>
          </a:bodyPr>
          <a:lstStyle/>
          <a:p>
            <a:pPr algn="ctr"/>
            <a:r>
              <a:rPr lang="en-US" sz="3600" b="1">
                <a:solidFill>
                  <a:schemeClr val="tx2"/>
                </a:solidFill>
                <a:latin typeface="Open Sans" panose="020B0606030504020204" pitchFamily="34" charset="0"/>
                <a:ea typeface="Open Sans" panose="020B0606030504020204" pitchFamily="34" charset="0"/>
                <a:cs typeface="Open Sans" panose="020B0606030504020204" pitchFamily="34" charset="0"/>
              </a:rPr>
              <a:t>Questions?</a:t>
            </a:r>
          </a:p>
        </p:txBody>
      </p:sp>
    </p:spTree>
    <p:extLst>
      <p:ext uri="{BB962C8B-B14F-4D97-AF65-F5344CB8AC3E}">
        <p14:creationId xmlns:p14="http://schemas.microsoft.com/office/powerpoint/2010/main" val="9014532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81816"/>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22CED6-9A98-C244-997C-C63226B65ACA}"/>
              </a:ext>
            </a:extLst>
          </p:cNvPr>
          <p:cNvSpPr/>
          <p:nvPr userDrawn="1"/>
        </p:nvSpPr>
        <p:spPr>
          <a:xfrm>
            <a:off x="609600" y="4857750"/>
            <a:ext cx="5105400" cy="76944"/>
          </a:xfrm>
          <a:prstGeom prst="rect">
            <a:avLst/>
          </a:prstGeom>
        </p:spPr>
        <p:txBody>
          <a:bodyPr wrap="square" lIns="0" tIns="0" rIns="0" bIns="0">
            <a:spAutoFit/>
          </a:bodyPr>
          <a:lstStyle/>
          <a:p>
            <a:r>
              <a:rPr lang="en-US" sz="500" b="0" i="0">
                <a:effectLst/>
                <a:latin typeface="Open Sans" panose="020B0606030504020204" pitchFamily="34" charset="0"/>
              </a:rPr>
              <a:t>© American College of Surgeons. Content cannot be reproduced or repurposed without written permission of the American College of Surgeons.</a:t>
            </a:r>
          </a:p>
        </p:txBody>
      </p:sp>
    </p:spTree>
    <p:extLst>
      <p:ext uri="{BB962C8B-B14F-4D97-AF65-F5344CB8AC3E}">
        <p14:creationId xmlns:p14="http://schemas.microsoft.com/office/powerpoint/2010/main" val="26690766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42" r:id="rId3"/>
    <p:sldLayoutId id="2147483735" r:id="rId4"/>
    <p:sldLayoutId id="2147483743" r:id="rId5"/>
    <p:sldLayoutId id="2147483736" r:id="rId6"/>
    <p:sldLayoutId id="2147483744" r:id="rId7"/>
    <p:sldLayoutId id="214748374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22CED6-9A98-C244-997C-C63226B65ACA}"/>
              </a:ext>
            </a:extLst>
          </p:cNvPr>
          <p:cNvSpPr/>
          <p:nvPr userDrawn="1"/>
        </p:nvSpPr>
        <p:spPr>
          <a:xfrm>
            <a:off x="609600" y="4857750"/>
            <a:ext cx="5105400" cy="76944"/>
          </a:xfrm>
          <a:prstGeom prst="rect">
            <a:avLst/>
          </a:prstGeom>
        </p:spPr>
        <p:txBody>
          <a:bodyPr wrap="square" lIns="0" tIns="0" rIns="0" bIns="0">
            <a:spAutoFit/>
          </a:bodyPr>
          <a:lstStyle/>
          <a:p>
            <a:r>
              <a:rPr lang="en-US" sz="500" b="0" i="0">
                <a:solidFill>
                  <a:schemeClr val="accent2"/>
                </a:solidFill>
                <a:effectLst/>
                <a:latin typeface="Open Sans" panose="020B0606030504020204" pitchFamily="34" charset="0"/>
              </a:rPr>
              <a:t>© American College of Surgeons. Content cannot be reproduced or repurposed without written permission of the American College of Surgeons.</a:t>
            </a:r>
          </a:p>
        </p:txBody>
      </p:sp>
    </p:spTree>
    <p:extLst>
      <p:ext uri="{BB962C8B-B14F-4D97-AF65-F5344CB8AC3E}">
        <p14:creationId xmlns:p14="http://schemas.microsoft.com/office/powerpoint/2010/main" val="27936818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418449"/>
      </p:ext>
    </p:extLst>
  </p:cSld>
  <p:clrMap bg1="lt1" tx1="dk1" bg2="lt2" tx2="dk2" accent1="accent1" accent2="accent2" accent3="accent3" accent4="accent4" accent5="accent5" accent6="accent6" hlink="hlink" folHlink="folHlink"/>
  <p:sldLayoutIdLst>
    <p:sldLayoutId id="2147483649" r:id="rId1"/>
    <p:sldLayoutId id="2147483741" r:id="rId2"/>
    <p:sldLayoutId id="2147483650" r:id="rId3"/>
    <p:sldLayoutId id="2147483738" r:id="rId4"/>
    <p:sldLayoutId id="214748373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cs.org/quality-programs/trauma/quality/tqp-participant-hub/"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qualityportal.facs.org/qport"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diagramLayout" Target="../diagrams/layout3.xml"/><Relationship Id="rId7" Type="http://schemas.openxmlformats.org/officeDocument/2006/relationships/image" Target="../media/image22.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3.sv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7.xml"/><Relationship Id="rId7" Type="http://schemas.openxmlformats.org/officeDocument/2006/relationships/image" Target="../media/image23.sv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26.svg"/><Relationship Id="rId4" Type="http://schemas.openxmlformats.org/officeDocument/2006/relationships/diagramQuickStyle" Target="../diagrams/quickStyle7.xml"/><Relationship Id="rId9" Type="http://schemas.openxmlformats.org/officeDocument/2006/relationships/image" Target="../media/image25.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qualityportal.facs.org/qpor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hyperlink" Target="https://accreditation.facs.org/accreditationdocuments/Trauma/RolesChart_QPort_single-pag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acs.org/quality-programs/trauma/quality/best-practices-guidelin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facs.org/quality-programs/trauma/quality/national-trauma-data-bank/datase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facs.org/quality-programs/trauma/quality/national-trauma-data-bank/national-trauma-data-standard/"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9046D6-9777-7340-B9BB-4F0EC53261AB}"/>
              </a:ext>
            </a:extLst>
          </p:cNvPr>
          <p:cNvSpPr>
            <a:spLocks noGrp="1"/>
          </p:cNvSpPr>
          <p:nvPr>
            <p:ph type="body" sz="quarter" idx="10"/>
          </p:nvPr>
        </p:nvSpPr>
        <p:spPr/>
        <p:txBody>
          <a:bodyPr lIns="91440" tIns="45720" rIns="91440" bIns="45720" anchor="t"/>
          <a:lstStyle/>
          <a:p>
            <a:r>
              <a:rPr lang="en-US" sz="5400" dirty="0">
                <a:latin typeface="Open Sans"/>
                <a:ea typeface="Open Sans"/>
                <a:cs typeface="Open Sans"/>
              </a:rPr>
              <a:t>TQIP Enrollment</a:t>
            </a:r>
          </a:p>
          <a:p>
            <a:r>
              <a:rPr lang="en-US" sz="2800" dirty="0">
                <a:latin typeface="Open Sans"/>
                <a:ea typeface="Open Sans"/>
                <a:cs typeface="Open Sans"/>
              </a:rPr>
              <a:t>Program and Application Process Overview</a:t>
            </a:r>
          </a:p>
        </p:txBody>
      </p:sp>
    </p:spTree>
    <p:extLst>
      <p:ext uri="{BB962C8B-B14F-4D97-AF65-F5344CB8AC3E}">
        <p14:creationId xmlns:p14="http://schemas.microsoft.com/office/powerpoint/2010/main" val="3803213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9356C9-9A63-D74C-831D-F806C28EAC59}"/>
              </a:ext>
            </a:extLst>
          </p:cNvPr>
          <p:cNvSpPr>
            <a:spLocks noGrp="1"/>
          </p:cNvSpPr>
          <p:nvPr>
            <p:ph type="ctrTitle"/>
          </p:nvPr>
        </p:nvSpPr>
        <p:spPr>
          <a:xfrm>
            <a:off x="628650" y="417746"/>
            <a:ext cx="7886700" cy="850270"/>
          </a:xfrm>
        </p:spPr>
        <p:txBody>
          <a:bodyPr vert="horz" lIns="91440" tIns="45720" rIns="91440" bIns="45720" rtlCol="0" anchor="ctr">
            <a:normAutofit/>
          </a:bodyPr>
          <a:lstStyle/>
          <a:p>
            <a:r>
              <a:rPr lang="en-US" sz="3300" kern="1200">
                <a:solidFill>
                  <a:schemeClr val="tx1"/>
                </a:solidFill>
                <a:latin typeface="+mj-lt"/>
                <a:ea typeface="+mj-ea"/>
                <a:cs typeface="+mj-cs"/>
              </a:rPr>
              <a:t>Before Submitting Your Application</a:t>
            </a:r>
          </a:p>
        </p:txBody>
      </p:sp>
      <p:graphicFrame>
        <p:nvGraphicFramePr>
          <p:cNvPr id="200" name="Diagram 199">
            <a:extLst>
              <a:ext uri="{FF2B5EF4-FFF2-40B4-BE49-F238E27FC236}">
                <a16:creationId xmlns:a16="http://schemas.microsoft.com/office/drawing/2014/main" id="{33DF31A2-46D5-8726-6699-BE1E18CA2F0A}"/>
              </a:ext>
            </a:extLst>
          </p:cNvPr>
          <p:cNvGraphicFramePr/>
          <p:nvPr>
            <p:extLst>
              <p:ext uri="{D42A27DB-BD31-4B8C-83A1-F6EECF244321}">
                <p14:modId xmlns:p14="http://schemas.microsoft.com/office/powerpoint/2010/main" val="411171040"/>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04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9DF7F-50AD-F626-6909-7814518118B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E6001C3-0A42-1A1A-DDA3-98B6E599D282}"/>
              </a:ext>
            </a:extLst>
          </p:cNvPr>
          <p:cNvSpPr>
            <a:spLocks noGrp="1"/>
          </p:cNvSpPr>
          <p:nvPr>
            <p:ph type="body" sz="quarter" idx="13"/>
          </p:nvPr>
        </p:nvSpPr>
        <p:spPr/>
        <p:txBody>
          <a:bodyPr/>
          <a:lstStyle/>
          <a:p>
            <a:r>
              <a:rPr lang="en-US" sz="1700"/>
              <a:t>To apply for TQIP, complete the following steps:</a:t>
            </a:r>
          </a:p>
        </p:txBody>
      </p:sp>
      <p:sp>
        <p:nvSpPr>
          <p:cNvPr id="3" name="Text Placeholder 2">
            <a:extLst>
              <a:ext uri="{FF2B5EF4-FFF2-40B4-BE49-F238E27FC236}">
                <a16:creationId xmlns:a16="http://schemas.microsoft.com/office/drawing/2014/main" id="{5C180874-1C13-2870-A9CD-BB3E70F3C70E}"/>
              </a:ext>
            </a:extLst>
          </p:cNvPr>
          <p:cNvSpPr>
            <a:spLocks noGrp="1"/>
          </p:cNvSpPr>
          <p:nvPr>
            <p:ph type="body" sz="quarter" idx="14"/>
          </p:nvPr>
        </p:nvSpPr>
        <p:spPr/>
        <p:txBody>
          <a:bodyPr lIns="91440" tIns="45720" rIns="91440" bIns="45720" anchor="t"/>
          <a:lstStyle/>
          <a:p>
            <a:r>
              <a:rPr lang="en-US">
                <a:latin typeface="Open Sans"/>
                <a:ea typeface="Open Sans"/>
                <a:cs typeface="Open Sans"/>
              </a:rPr>
              <a:t>Go the </a:t>
            </a:r>
            <a:r>
              <a:rPr lang="en-US">
                <a:latin typeface="Open Sans"/>
                <a:ea typeface="Open Sans"/>
                <a:cs typeface="Open Sans"/>
                <a:hlinkClick r:id="rId3"/>
              </a:rPr>
              <a:t>TQP Participant Hub</a:t>
            </a:r>
            <a:endParaRPr lang="en-US">
              <a:latin typeface="Open Sans"/>
              <a:ea typeface="Open Sans"/>
              <a:cs typeface="Open Sans"/>
            </a:endParaRPr>
          </a:p>
          <a:p>
            <a:r>
              <a:rPr lang="en-US"/>
              <a:t>Select ‘Join a Program’</a:t>
            </a:r>
          </a:p>
          <a:p>
            <a:pPr marL="0" indent="0">
              <a:buNone/>
            </a:pPr>
            <a:endParaRPr lang="en-US"/>
          </a:p>
          <a:p>
            <a:pPr marL="0" indent="0">
              <a:buNone/>
            </a:pPr>
            <a:endParaRPr lang="en-US"/>
          </a:p>
          <a:p>
            <a:pPr marL="0" indent="0">
              <a:buNone/>
            </a:pPr>
            <a:endParaRPr lang="en-US"/>
          </a:p>
          <a:p>
            <a:pPr marL="0" indent="0">
              <a:buNone/>
            </a:pPr>
            <a:endParaRPr lang="en-US"/>
          </a:p>
          <a:p>
            <a:r>
              <a:rPr lang="en-US">
                <a:latin typeface="Open Sans"/>
                <a:ea typeface="Open Sans"/>
                <a:cs typeface="Open Sans"/>
              </a:rPr>
              <a:t>Fill in hospital information and select program participation type</a:t>
            </a:r>
            <a:endParaRPr lang="en-US"/>
          </a:p>
          <a:p>
            <a:r>
              <a:rPr lang="en-US"/>
              <a:t>Click ‘Submit’</a:t>
            </a:r>
          </a:p>
          <a:p>
            <a:pPr marL="0" indent="0">
              <a:buNone/>
            </a:pPr>
            <a:endParaRPr lang="en-US"/>
          </a:p>
          <a:p>
            <a:endParaRPr lang="en-US"/>
          </a:p>
        </p:txBody>
      </p:sp>
      <p:sp>
        <p:nvSpPr>
          <p:cNvPr id="4" name="Title 3">
            <a:extLst>
              <a:ext uri="{FF2B5EF4-FFF2-40B4-BE49-F238E27FC236}">
                <a16:creationId xmlns:a16="http://schemas.microsoft.com/office/drawing/2014/main" id="{45EF306F-512B-177F-AFB3-363CB9E9D021}"/>
              </a:ext>
            </a:extLst>
          </p:cNvPr>
          <p:cNvSpPr>
            <a:spLocks noGrp="1"/>
          </p:cNvSpPr>
          <p:nvPr>
            <p:ph type="ctrTitle"/>
          </p:nvPr>
        </p:nvSpPr>
        <p:spPr/>
        <p:txBody>
          <a:bodyPr lIns="91440" tIns="45720" rIns="91440" bIns="45720" anchor="b"/>
          <a:lstStyle/>
          <a:p>
            <a:r>
              <a:rPr lang="en-US" dirty="0">
                <a:latin typeface="Open Sans"/>
                <a:ea typeface="Open Sans"/>
                <a:cs typeface="Open Sans"/>
              </a:rPr>
              <a:t>Submit Application </a:t>
            </a:r>
            <a:r>
              <a:rPr lang="en-US" sz="1400" dirty="0">
                <a:latin typeface="Open Sans"/>
                <a:ea typeface="Open Sans"/>
                <a:cs typeface="Open Sans"/>
              </a:rPr>
              <a:t>(as a brand-new center)</a:t>
            </a:r>
            <a:endParaRPr lang="en-US" sz="1800" dirty="0">
              <a:ea typeface="Open Sans" panose="020B0606030504020204" pitchFamily="34" charset="0"/>
            </a:endParaRPr>
          </a:p>
        </p:txBody>
      </p:sp>
      <p:pic>
        <p:nvPicPr>
          <p:cNvPr id="6" name="Picture 5" descr="A screenshot of a web page">
            <a:extLst>
              <a:ext uri="{FF2B5EF4-FFF2-40B4-BE49-F238E27FC236}">
                <a16:creationId xmlns:a16="http://schemas.microsoft.com/office/drawing/2014/main" id="{E3A8FF8F-7A7A-5D42-5993-D306CAC45A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710" y="1885950"/>
            <a:ext cx="2819400" cy="1605316"/>
          </a:xfrm>
          <a:prstGeom prst="rect">
            <a:avLst/>
          </a:prstGeom>
        </p:spPr>
      </p:pic>
    </p:spTree>
    <p:extLst>
      <p:ext uri="{BB962C8B-B14F-4D97-AF65-F5344CB8AC3E}">
        <p14:creationId xmlns:p14="http://schemas.microsoft.com/office/powerpoint/2010/main" val="2820114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B28ED-38D9-49F6-BC7D-42CCAC354AEB}"/>
            </a:ext>
          </a:extLst>
        </p:cNvPr>
        <p:cNvGrpSpPr/>
        <p:nvPr/>
      </p:nvGrpSpPr>
      <p:grpSpPr>
        <a:xfrm>
          <a:off x="0" y="0"/>
          <a:ext cx="0" cy="0"/>
          <a:chOff x="0" y="0"/>
          <a:chExt cx="0" cy="0"/>
        </a:xfrm>
      </p:grpSpPr>
      <p:pic>
        <p:nvPicPr>
          <p:cNvPr id="5" name="Picture 4" descr="A screenshot of a program participation form&#10;&#10;AI-generated content may be incorrect.">
            <a:extLst>
              <a:ext uri="{FF2B5EF4-FFF2-40B4-BE49-F238E27FC236}">
                <a16:creationId xmlns:a16="http://schemas.microsoft.com/office/drawing/2014/main" id="{459E53AF-A162-4F7E-0B47-AC4133DFEA08}"/>
              </a:ext>
            </a:extLst>
          </p:cNvPr>
          <p:cNvPicPr>
            <a:picLocks noChangeAspect="1"/>
          </p:cNvPicPr>
          <p:nvPr/>
        </p:nvPicPr>
        <p:blipFill>
          <a:blip r:embed="rId2"/>
          <a:stretch>
            <a:fillRect/>
          </a:stretch>
        </p:blipFill>
        <p:spPr>
          <a:xfrm>
            <a:off x="3146271" y="1238250"/>
            <a:ext cx="5994707" cy="3381376"/>
          </a:xfrm>
          <a:prstGeom prst="rect">
            <a:avLst/>
          </a:prstGeom>
        </p:spPr>
      </p:pic>
      <p:sp>
        <p:nvSpPr>
          <p:cNvPr id="2" name="Text Placeholder 1">
            <a:extLst>
              <a:ext uri="{FF2B5EF4-FFF2-40B4-BE49-F238E27FC236}">
                <a16:creationId xmlns:a16="http://schemas.microsoft.com/office/drawing/2014/main" id="{75E1D80A-C330-50DF-100A-81C04E9EE274}"/>
              </a:ext>
            </a:extLst>
          </p:cNvPr>
          <p:cNvSpPr>
            <a:spLocks noGrp="1"/>
          </p:cNvSpPr>
          <p:nvPr>
            <p:ph type="body" sz="quarter" idx="13"/>
          </p:nvPr>
        </p:nvSpPr>
        <p:spPr/>
        <p:txBody>
          <a:bodyPr/>
          <a:lstStyle/>
          <a:p>
            <a:r>
              <a:rPr lang="en-US" sz="1700"/>
              <a:t>To apply for TQIP, complete the following steps:</a:t>
            </a:r>
          </a:p>
        </p:txBody>
      </p:sp>
      <p:sp>
        <p:nvSpPr>
          <p:cNvPr id="3" name="Text Placeholder 2">
            <a:extLst>
              <a:ext uri="{FF2B5EF4-FFF2-40B4-BE49-F238E27FC236}">
                <a16:creationId xmlns:a16="http://schemas.microsoft.com/office/drawing/2014/main" id="{E4D16AA0-65A1-E149-4FFF-97826ABD01F8}"/>
              </a:ext>
            </a:extLst>
          </p:cNvPr>
          <p:cNvSpPr>
            <a:spLocks noGrp="1"/>
          </p:cNvSpPr>
          <p:nvPr>
            <p:ph type="body" sz="quarter" idx="14"/>
          </p:nvPr>
        </p:nvSpPr>
        <p:spPr>
          <a:xfrm>
            <a:off x="612173" y="1418422"/>
            <a:ext cx="2532665" cy="3018641"/>
          </a:xfrm>
        </p:spPr>
        <p:txBody>
          <a:bodyPr lIns="91440" tIns="45720" rIns="91440" bIns="45720" anchor="t"/>
          <a:lstStyle/>
          <a:p>
            <a:r>
              <a:rPr lang="en-US">
                <a:latin typeface="Open Sans"/>
                <a:ea typeface="Open Sans"/>
                <a:cs typeface="Open Sans"/>
              </a:rPr>
              <a:t>Log in to </a:t>
            </a:r>
            <a:r>
              <a:rPr lang="en-US">
                <a:latin typeface="Open Sans"/>
                <a:ea typeface="Open Sans"/>
                <a:cs typeface="Open Sans"/>
                <a:hlinkClick r:id="rId3"/>
              </a:rPr>
              <a:t>QPort</a:t>
            </a:r>
            <a:endParaRPr lang="en-US" err="1"/>
          </a:p>
          <a:p>
            <a:r>
              <a:rPr lang="en-US">
                <a:latin typeface="Open Sans"/>
                <a:ea typeface="Open Sans"/>
                <a:cs typeface="Open Sans"/>
              </a:rPr>
              <a:t>Navigate to </a:t>
            </a:r>
            <a:r>
              <a:rPr lang="en-US" b="1">
                <a:latin typeface="Open Sans"/>
                <a:ea typeface="Open Sans"/>
                <a:cs typeface="Open Sans"/>
              </a:rPr>
              <a:t>Program Enrollment</a:t>
            </a:r>
            <a:r>
              <a:rPr lang="en-US">
                <a:latin typeface="Open Sans"/>
                <a:ea typeface="Open Sans"/>
                <a:cs typeface="Open Sans"/>
              </a:rPr>
              <a:t> section</a:t>
            </a:r>
            <a:endParaRPr lang="en-US"/>
          </a:p>
          <a:p>
            <a:r>
              <a:rPr lang="en-US">
                <a:latin typeface="Open Sans"/>
                <a:ea typeface="Open Sans"/>
                <a:cs typeface="Open Sans"/>
              </a:rPr>
              <a:t>Enter desired program participation type</a:t>
            </a:r>
            <a:endParaRPr lang="en-US"/>
          </a:p>
          <a:p>
            <a:r>
              <a:rPr lang="en-US"/>
              <a:t>Click ‘Submit’</a:t>
            </a:r>
          </a:p>
          <a:p>
            <a:pPr marL="0" indent="0">
              <a:buNone/>
            </a:pPr>
            <a:endParaRPr lang="en-US"/>
          </a:p>
          <a:p>
            <a:endParaRPr lang="en-US"/>
          </a:p>
        </p:txBody>
      </p:sp>
      <p:sp>
        <p:nvSpPr>
          <p:cNvPr id="4" name="Title 3">
            <a:extLst>
              <a:ext uri="{FF2B5EF4-FFF2-40B4-BE49-F238E27FC236}">
                <a16:creationId xmlns:a16="http://schemas.microsoft.com/office/drawing/2014/main" id="{244ADF06-D22B-62D6-76E6-CFC6D0C43993}"/>
              </a:ext>
            </a:extLst>
          </p:cNvPr>
          <p:cNvSpPr>
            <a:spLocks noGrp="1"/>
          </p:cNvSpPr>
          <p:nvPr>
            <p:ph type="ctrTitle"/>
          </p:nvPr>
        </p:nvSpPr>
        <p:spPr>
          <a:xfrm>
            <a:off x="609599" y="209550"/>
            <a:ext cx="8700655" cy="593969"/>
          </a:xfrm>
        </p:spPr>
        <p:txBody>
          <a:bodyPr lIns="91440" tIns="45720" rIns="91440" bIns="45720" anchor="b"/>
          <a:lstStyle/>
          <a:p>
            <a:r>
              <a:rPr lang="en-US" dirty="0">
                <a:latin typeface="Open Sans"/>
                <a:ea typeface="Open Sans"/>
                <a:cs typeface="Open Sans"/>
              </a:rPr>
              <a:t>Submit Application </a:t>
            </a:r>
            <a:r>
              <a:rPr lang="en-US" sz="1400" dirty="0">
                <a:latin typeface="Open Sans"/>
                <a:ea typeface="Open Sans"/>
                <a:cs typeface="Open Sans"/>
              </a:rPr>
              <a:t>(as a past participant in the Annual Call for Data)</a:t>
            </a:r>
            <a:endParaRPr lang="en-US" sz="1400" dirty="0">
              <a:ea typeface="Open Sans" panose="020B0606030504020204" pitchFamily="34" charset="0"/>
            </a:endParaRPr>
          </a:p>
        </p:txBody>
      </p:sp>
    </p:spTree>
    <p:extLst>
      <p:ext uri="{BB962C8B-B14F-4D97-AF65-F5344CB8AC3E}">
        <p14:creationId xmlns:p14="http://schemas.microsoft.com/office/powerpoint/2010/main" val="52486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925FF-8D02-BB26-7CB3-5B2F080E3656}"/>
            </a:ext>
          </a:extLst>
        </p:cNvPr>
        <p:cNvGrpSpPr/>
        <p:nvPr/>
      </p:nvGrpSpPr>
      <p:grpSpPr>
        <a:xfrm>
          <a:off x="0" y="0"/>
          <a:ext cx="0" cy="0"/>
          <a:chOff x="0" y="0"/>
          <a:chExt cx="0" cy="0"/>
        </a:xfrm>
      </p:grpSpPr>
      <p:graphicFrame>
        <p:nvGraphicFramePr>
          <p:cNvPr id="200" name="Diagram 199">
            <a:extLst>
              <a:ext uri="{FF2B5EF4-FFF2-40B4-BE49-F238E27FC236}">
                <a16:creationId xmlns:a16="http://schemas.microsoft.com/office/drawing/2014/main" id="{27C2A88D-E635-400F-FD71-5593B2DEDE22}"/>
              </a:ext>
            </a:extLst>
          </p:cNvPr>
          <p:cNvGraphicFramePr/>
          <p:nvPr>
            <p:extLst>
              <p:ext uri="{D42A27DB-BD31-4B8C-83A1-F6EECF244321}">
                <p14:modId xmlns:p14="http://schemas.microsoft.com/office/powerpoint/2010/main" val="285516709"/>
              </p:ext>
            </p:extLst>
          </p:nvPr>
        </p:nvGraphicFramePr>
        <p:xfrm>
          <a:off x="-1658938" y="885825"/>
          <a:ext cx="5857875"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 name="Text Placeholder 62">
            <a:extLst>
              <a:ext uri="{FF2B5EF4-FFF2-40B4-BE49-F238E27FC236}">
                <a16:creationId xmlns:a16="http://schemas.microsoft.com/office/drawing/2014/main" id="{0F48B07A-8CDF-675F-1ADB-1ADE5449DEF8}"/>
              </a:ext>
            </a:extLst>
          </p:cNvPr>
          <p:cNvSpPr>
            <a:spLocks noGrp="1"/>
          </p:cNvSpPr>
          <p:nvPr>
            <p:ph type="body" sz="quarter" idx="13"/>
          </p:nvPr>
        </p:nvSpPr>
        <p:spPr>
          <a:xfrm>
            <a:off x="2286985" y="887274"/>
            <a:ext cx="6173788" cy="395217"/>
          </a:xfrm>
        </p:spPr>
        <p:txBody>
          <a:bodyPr lIns="91440" tIns="45720" rIns="91440" bIns="45720" anchor="t"/>
          <a:lstStyle/>
          <a:p>
            <a:r>
              <a:rPr lang="en-US" sz="1400">
                <a:latin typeface="Open Sans"/>
                <a:ea typeface="Open Sans"/>
                <a:cs typeface="Open Sans"/>
              </a:rPr>
              <a:t>After reviewing your application, TQIP staff will contact you via email with next steps. </a:t>
            </a:r>
            <a:r>
              <a:rPr lang="en-US" sz="1400" b="1">
                <a:latin typeface="Open Sans"/>
                <a:ea typeface="Open Sans"/>
                <a:cs typeface="Open Sans"/>
              </a:rPr>
              <a:t>After completing the site profile, steps can be completed in any order but are outlined one by one here.</a:t>
            </a:r>
            <a:endParaRPr lang="en-US" sz="1400" b="1"/>
          </a:p>
        </p:txBody>
      </p:sp>
      <p:sp>
        <p:nvSpPr>
          <p:cNvPr id="2" name="Title 1">
            <a:extLst>
              <a:ext uri="{FF2B5EF4-FFF2-40B4-BE49-F238E27FC236}">
                <a16:creationId xmlns:a16="http://schemas.microsoft.com/office/drawing/2014/main" id="{465C1320-B664-5632-7131-401113879777}"/>
              </a:ext>
            </a:extLst>
          </p:cNvPr>
          <p:cNvSpPr>
            <a:spLocks noGrp="1"/>
          </p:cNvSpPr>
          <p:nvPr>
            <p:ph type="ctrTitle"/>
          </p:nvPr>
        </p:nvSpPr>
        <p:spPr/>
        <p:txBody>
          <a:bodyPr lIns="91440" tIns="45720" rIns="91440" bIns="45720" anchor="b"/>
          <a:lstStyle/>
          <a:p>
            <a:r>
              <a:rPr lang="en-US">
                <a:latin typeface="Open Sans"/>
                <a:ea typeface="Open Sans"/>
                <a:cs typeface="Open Sans"/>
              </a:rPr>
              <a:t>Enrollment Process Step – Site Profile</a:t>
            </a:r>
            <a:endParaRPr lang="en-US"/>
          </a:p>
        </p:txBody>
      </p:sp>
      <p:sp>
        <p:nvSpPr>
          <p:cNvPr id="193" name="Text Placeholder 192">
            <a:extLst>
              <a:ext uri="{FF2B5EF4-FFF2-40B4-BE49-F238E27FC236}">
                <a16:creationId xmlns:a16="http://schemas.microsoft.com/office/drawing/2014/main" id="{4FF38CF4-BD83-7F11-03FC-16155EFE7992}"/>
              </a:ext>
            </a:extLst>
          </p:cNvPr>
          <p:cNvSpPr>
            <a:spLocks noGrp="1"/>
          </p:cNvSpPr>
          <p:nvPr>
            <p:ph type="body" sz="quarter" idx="15"/>
          </p:nvPr>
        </p:nvSpPr>
        <p:spPr>
          <a:xfrm>
            <a:off x="2361514" y="1632734"/>
            <a:ext cx="6096602" cy="2844016"/>
          </a:xfrm>
        </p:spPr>
        <p:txBody>
          <a:bodyPr lIns="91440" tIns="45720" rIns="91440" bIns="45720" anchor="t"/>
          <a:lstStyle/>
          <a:p>
            <a:r>
              <a:rPr lang="en-US" b="1">
                <a:latin typeface="Open Sans"/>
                <a:ea typeface="Open Sans"/>
                <a:cs typeface="Open Sans"/>
              </a:rPr>
              <a:t>All centers</a:t>
            </a:r>
            <a:r>
              <a:rPr lang="en-US">
                <a:latin typeface="Open Sans"/>
                <a:ea typeface="Open Sans"/>
                <a:cs typeface="Open Sans"/>
              </a:rPr>
              <a:t> are encouraged to review and update their Site Profile, even if it was previously completed</a:t>
            </a:r>
            <a:br>
              <a:rPr lang="en-US">
                <a:latin typeface="Open Sans"/>
                <a:ea typeface="Open Sans"/>
                <a:cs typeface="Open Sans"/>
              </a:rPr>
            </a:br>
            <a:endParaRPr lang="en-US"/>
          </a:p>
        </p:txBody>
      </p:sp>
      <p:pic>
        <p:nvPicPr>
          <p:cNvPr id="245" name="Picture 244" descr="A screenshot of a computer&#10;&#10;AI-generated content may be incorrect.">
            <a:extLst>
              <a:ext uri="{FF2B5EF4-FFF2-40B4-BE49-F238E27FC236}">
                <a16:creationId xmlns:a16="http://schemas.microsoft.com/office/drawing/2014/main" id="{91E9167B-3445-5507-2C90-66BEBEAC648F}"/>
              </a:ext>
            </a:extLst>
          </p:cNvPr>
          <p:cNvPicPr>
            <a:picLocks noChangeAspect="1"/>
          </p:cNvPicPr>
          <p:nvPr/>
        </p:nvPicPr>
        <p:blipFill>
          <a:blip r:embed="rId7"/>
          <a:stretch>
            <a:fillRect/>
          </a:stretch>
        </p:blipFill>
        <p:spPr>
          <a:xfrm>
            <a:off x="2206624" y="2271059"/>
            <a:ext cx="6096001" cy="2117446"/>
          </a:xfrm>
          <a:prstGeom prst="rect">
            <a:avLst/>
          </a:prstGeom>
        </p:spPr>
      </p:pic>
      <p:pic>
        <p:nvPicPr>
          <p:cNvPr id="247" name="Graphic 246" descr="Checkmark with solid fill">
            <a:extLst>
              <a:ext uri="{FF2B5EF4-FFF2-40B4-BE49-F238E27FC236}">
                <a16:creationId xmlns:a16="http://schemas.microsoft.com/office/drawing/2014/main" id="{ED80D309-F6B8-17D6-59ED-9DF409F1B1A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2550" y="757237"/>
            <a:ext cx="644525" cy="652463"/>
          </a:xfrm>
          <a:prstGeom prst="rect">
            <a:avLst/>
          </a:prstGeom>
        </p:spPr>
      </p:pic>
      <p:sp>
        <p:nvSpPr>
          <p:cNvPr id="258" name="Rectangle: Rounded Corners 257">
            <a:extLst>
              <a:ext uri="{FF2B5EF4-FFF2-40B4-BE49-F238E27FC236}">
                <a16:creationId xmlns:a16="http://schemas.microsoft.com/office/drawing/2014/main" id="{A301B92B-2F4F-A29B-04B7-EF161A0F1114}"/>
              </a:ext>
            </a:extLst>
          </p:cNvPr>
          <p:cNvSpPr/>
          <p:nvPr/>
        </p:nvSpPr>
        <p:spPr>
          <a:xfrm>
            <a:off x="373062" y="1619250"/>
            <a:ext cx="1793875" cy="627062"/>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697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F68B6-F111-DB1E-19A6-D940F322A643}"/>
            </a:ext>
          </a:extLst>
        </p:cNvPr>
        <p:cNvGrpSpPr/>
        <p:nvPr/>
      </p:nvGrpSpPr>
      <p:grpSpPr>
        <a:xfrm>
          <a:off x="0" y="0"/>
          <a:ext cx="0" cy="0"/>
          <a:chOff x="0" y="0"/>
          <a:chExt cx="0" cy="0"/>
        </a:xfrm>
      </p:grpSpPr>
      <p:graphicFrame>
        <p:nvGraphicFramePr>
          <p:cNvPr id="200" name="Diagram 199">
            <a:extLst>
              <a:ext uri="{FF2B5EF4-FFF2-40B4-BE49-F238E27FC236}">
                <a16:creationId xmlns:a16="http://schemas.microsoft.com/office/drawing/2014/main" id="{3D425E28-F827-BC88-20BD-111C26DE9905}"/>
              </a:ext>
            </a:extLst>
          </p:cNvPr>
          <p:cNvGraphicFramePr/>
          <p:nvPr/>
        </p:nvGraphicFramePr>
        <p:xfrm>
          <a:off x="-1658938" y="885825"/>
          <a:ext cx="5857875"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82D4BC2-85ED-CBBB-22CC-DC075FC6A288}"/>
              </a:ext>
            </a:extLst>
          </p:cNvPr>
          <p:cNvSpPr>
            <a:spLocks noGrp="1"/>
          </p:cNvSpPr>
          <p:nvPr>
            <p:ph type="ctrTitle"/>
          </p:nvPr>
        </p:nvSpPr>
        <p:spPr/>
        <p:txBody>
          <a:bodyPr lIns="91440" tIns="45720" rIns="91440" bIns="45720" anchor="b"/>
          <a:lstStyle/>
          <a:p>
            <a:r>
              <a:rPr lang="en-US">
                <a:latin typeface="Open Sans"/>
                <a:ea typeface="Open Sans"/>
                <a:cs typeface="Open Sans"/>
              </a:rPr>
              <a:t>Enrollment Process Step – Sign BA/DUA</a:t>
            </a:r>
            <a:endParaRPr lang="en-US"/>
          </a:p>
        </p:txBody>
      </p:sp>
      <p:sp>
        <p:nvSpPr>
          <p:cNvPr id="193" name="Text Placeholder 192">
            <a:extLst>
              <a:ext uri="{FF2B5EF4-FFF2-40B4-BE49-F238E27FC236}">
                <a16:creationId xmlns:a16="http://schemas.microsoft.com/office/drawing/2014/main" id="{6AAD5077-D8B4-B79B-4A3F-8703BCC9B5A9}"/>
              </a:ext>
            </a:extLst>
          </p:cNvPr>
          <p:cNvSpPr>
            <a:spLocks noGrp="1"/>
          </p:cNvSpPr>
          <p:nvPr>
            <p:ph type="body" sz="quarter" idx="15"/>
          </p:nvPr>
        </p:nvSpPr>
        <p:spPr>
          <a:xfrm>
            <a:off x="2361514" y="1632734"/>
            <a:ext cx="6096602" cy="2844016"/>
          </a:xfrm>
        </p:spPr>
        <p:txBody>
          <a:bodyPr lIns="91440" tIns="45720" rIns="91440" bIns="45720" anchor="t"/>
          <a:lstStyle/>
          <a:p>
            <a:r>
              <a:rPr lang="en-US" dirty="0">
                <a:latin typeface="Open Sans"/>
                <a:ea typeface="Open Sans"/>
                <a:cs typeface="Open Sans"/>
              </a:rPr>
              <a:t>If you have recently participated in the Annual Call for Data or another ACS Quality Program, staff will confirm that you have a current BA/DUA on file</a:t>
            </a:r>
          </a:p>
          <a:p>
            <a:r>
              <a:rPr lang="en-US" dirty="0">
                <a:latin typeface="Open Sans"/>
                <a:ea typeface="Open Sans"/>
                <a:cs typeface="Open Sans"/>
              </a:rPr>
              <a:t>If a BA/DUA is needed, ACS will initiate that process through our Contract Management System Ironclad</a:t>
            </a:r>
            <a:endParaRPr lang="en-US" dirty="0"/>
          </a:p>
          <a:p>
            <a:pPr lvl="1">
              <a:buFont typeface="Courier New" panose="020B0604020202020204" pitchFamily="34" charset="0"/>
              <a:buChar char="o"/>
            </a:pPr>
            <a:r>
              <a:rPr lang="en-US" dirty="0">
                <a:latin typeface="Open Sans"/>
                <a:ea typeface="Open Sans"/>
                <a:cs typeface="Open Sans"/>
              </a:rPr>
              <a:t>The email will come from our contract team via our contract management software and will appear like this: </a:t>
            </a:r>
            <a:r>
              <a:rPr lang="en-US" i="1" dirty="0">
                <a:latin typeface="Open Sans"/>
                <a:ea typeface="Open Sans"/>
                <a:cs typeface="Open Sans"/>
              </a:rPr>
              <a:t>American College of Surgeons via Ironclad &lt;(workflow-ID)@mg.ironcladapp.com&gt;</a:t>
            </a:r>
            <a:br>
              <a:rPr lang="en-US" dirty="0">
                <a:highlight>
                  <a:srgbClr val="FFFF00"/>
                </a:highlight>
                <a:latin typeface="Open Sans"/>
                <a:ea typeface="Open Sans"/>
                <a:cs typeface="Open Sans"/>
              </a:rPr>
            </a:br>
            <a:endParaRPr lang="en-US" dirty="0">
              <a:solidFill>
                <a:srgbClr val="0D0D0D"/>
              </a:solidFill>
            </a:endParaRPr>
          </a:p>
        </p:txBody>
      </p:sp>
      <p:pic>
        <p:nvPicPr>
          <p:cNvPr id="24" name="Graphic 23" descr="Checkmark with solid fill">
            <a:extLst>
              <a:ext uri="{FF2B5EF4-FFF2-40B4-BE49-F238E27FC236}">
                <a16:creationId xmlns:a16="http://schemas.microsoft.com/office/drawing/2014/main" id="{346236D8-4EEC-02EF-1810-DFBAC993A99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2550" y="757237"/>
            <a:ext cx="644525" cy="652463"/>
          </a:xfrm>
          <a:prstGeom prst="rect">
            <a:avLst/>
          </a:prstGeom>
        </p:spPr>
      </p:pic>
      <p:pic>
        <p:nvPicPr>
          <p:cNvPr id="35" name="Graphic 34" descr="Checkmark with solid fill">
            <a:extLst>
              <a:ext uri="{FF2B5EF4-FFF2-40B4-BE49-F238E27FC236}">
                <a16:creationId xmlns:a16="http://schemas.microsoft.com/office/drawing/2014/main" id="{EA76D447-C81B-2101-F841-4B0AA4F775D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2550" y="1527175"/>
            <a:ext cx="644525" cy="652463"/>
          </a:xfrm>
          <a:prstGeom prst="rect">
            <a:avLst/>
          </a:prstGeom>
        </p:spPr>
      </p:pic>
      <p:sp>
        <p:nvSpPr>
          <p:cNvPr id="37" name="Rectangle: Rounded Corners 36">
            <a:extLst>
              <a:ext uri="{FF2B5EF4-FFF2-40B4-BE49-F238E27FC236}">
                <a16:creationId xmlns:a16="http://schemas.microsoft.com/office/drawing/2014/main" id="{FEA6A9B5-4AAD-0713-46E3-3E9E1C690A3A}"/>
              </a:ext>
            </a:extLst>
          </p:cNvPr>
          <p:cNvSpPr/>
          <p:nvPr/>
        </p:nvSpPr>
        <p:spPr>
          <a:xfrm>
            <a:off x="373062" y="2397125"/>
            <a:ext cx="1793875" cy="627062"/>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165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C37A4-3DC0-41E2-5BB7-6E4D8BAC372E}"/>
            </a:ext>
          </a:extLst>
        </p:cNvPr>
        <p:cNvGrpSpPr/>
        <p:nvPr/>
      </p:nvGrpSpPr>
      <p:grpSpPr>
        <a:xfrm>
          <a:off x="0" y="0"/>
          <a:ext cx="0" cy="0"/>
          <a:chOff x="0" y="0"/>
          <a:chExt cx="0" cy="0"/>
        </a:xfrm>
      </p:grpSpPr>
      <p:graphicFrame>
        <p:nvGraphicFramePr>
          <p:cNvPr id="200" name="Diagram 199">
            <a:extLst>
              <a:ext uri="{FF2B5EF4-FFF2-40B4-BE49-F238E27FC236}">
                <a16:creationId xmlns:a16="http://schemas.microsoft.com/office/drawing/2014/main" id="{0B6A918B-8AC5-AC21-6A3A-888618CDC593}"/>
              </a:ext>
            </a:extLst>
          </p:cNvPr>
          <p:cNvGraphicFramePr/>
          <p:nvPr/>
        </p:nvGraphicFramePr>
        <p:xfrm>
          <a:off x="-1658938" y="885825"/>
          <a:ext cx="5857875"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486BA00-FE8B-BC7D-52B3-1B67119C6A71}"/>
              </a:ext>
            </a:extLst>
          </p:cNvPr>
          <p:cNvSpPr>
            <a:spLocks noGrp="1"/>
          </p:cNvSpPr>
          <p:nvPr>
            <p:ph type="ctrTitle"/>
          </p:nvPr>
        </p:nvSpPr>
        <p:spPr/>
        <p:txBody>
          <a:bodyPr lIns="91440" tIns="45720" rIns="91440" bIns="45720" anchor="b"/>
          <a:lstStyle/>
          <a:p>
            <a:r>
              <a:rPr lang="en-US">
                <a:latin typeface="Open Sans"/>
                <a:ea typeface="Open Sans"/>
                <a:cs typeface="Open Sans"/>
              </a:rPr>
              <a:t>Enrollment Process Step – Execute HPA</a:t>
            </a:r>
            <a:endParaRPr lang="en-US"/>
          </a:p>
        </p:txBody>
      </p:sp>
      <p:sp>
        <p:nvSpPr>
          <p:cNvPr id="193" name="Text Placeholder 192">
            <a:extLst>
              <a:ext uri="{FF2B5EF4-FFF2-40B4-BE49-F238E27FC236}">
                <a16:creationId xmlns:a16="http://schemas.microsoft.com/office/drawing/2014/main" id="{57968F92-4CE6-CBEC-3118-606D93D81E03}"/>
              </a:ext>
            </a:extLst>
          </p:cNvPr>
          <p:cNvSpPr>
            <a:spLocks noGrp="1"/>
          </p:cNvSpPr>
          <p:nvPr>
            <p:ph type="body" sz="quarter" idx="15"/>
          </p:nvPr>
        </p:nvSpPr>
        <p:spPr>
          <a:xfrm>
            <a:off x="2361514" y="1632734"/>
            <a:ext cx="6096602" cy="2844016"/>
          </a:xfrm>
        </p:spPr>
        <p:txBody>
          <a:bodyPr lIns="91440" tIns="45720" rIns="91440" bIns="45720" anchor="t"/>
          <a:lstStyle/>
          <a:p>
            <a:r>
              <a:rPr lang="en-US">
                <a:latin typeface="Open Sans"/>
                <a:ea typeface="Open Sans"/>
                <a:cs typeface="Open Sans"/>
              </a:rPr>
              <a:t>All centers must sign the TQIP Hospital Participation Agreement (HPA)</a:t>
            </a:r>
          </a:p>
          <a:p>
            <a:r>
              <a:rPr lang="en-US">
                <a:latin typeface="Open Sans"/>
                <a:ea typeface="Open Sans"/>
                <a:cs typeface="Open Sans"/>
              </a:rPr>
              <a:t>The TQIP HPA outlines participation requirements and program deliverables</a:t>
            </a:r>
          </a:p>
          <a:p>
            <a:r>
              <a:rPr lang="en-US">
                <a:latin typeface="Open Sans"/>
                <a:ea typeface="Open Sans"/>
                <a:cs typeface="Open Sans"/>
              </a:rPr>
              <a:t>ACS will initiate this process through our Contract Management System Ironclad </a:t>
            </a:r>
            <a:endParaRPr lang="en-US"/>
          </a:p>
          <a:p>
            <a:pPr lvl="1">
              <a:buFont typeface="Courier New" panose="020B0604020202020204" pitchFamily="34" charset="0"/>
              <a:buChar char="o"/>
            </a:pPr>
            <a:r>
              <a:rPr lang="en-US">
                <a:latin typeface="Open Sans"/>
                <a:ea typeface="Open Sans"/>
                <a:cs typeface="Open Sans"/>
              </a:rPr>
              <a:t>The email will come from our contract team via our contract management software and will appear like this: </a:t>
            </a:r>
            <a:r>
              <a:rPr lang="en-US" i="1">
                <a:latin typeface="Open Sans"/>
                <a:ea typeface="Open Sans"/>
                <a:cs typeface="Open Sans"/>
              </a:rPr>
              <a:t>American College of Surgeons via Ironclad &lt;workflow-ID@mg.ironcladapp.com&gt;</a:t>
            </a:r>
            <a:br>
              <a:rPr lang="en-US">
                <a:highlight>
                  <a:srgbClr val="FFFF00"/>
                </a:highlight>
                <a:latin typeface="Open Sans"/>
                <a:ea typeface="Open Sans"/>
                <a:cs typeface="Open Sans"/>
              </a:rPr>
            </a:br>
            <a:endParaRPr lang="en-US"/>
          </a:p>
        </p:txBody>
      </p:sp>
      <p:pic>
        <p:nvPicPr>
          <p:cNvPr id="24" name="Graphic 23" descr="Checkmark with solid fill">
            <a:extLst>
              <a:ext uri="{FF2B5EF4-FFF2-40B4-BE49-F238E27FC236}">
                <a16:creationId xmlns:a16="http://schemas.microsoft.com/office/drawing/2014/main" id="{4048A641-82A1-312B-B329-DC829DC041C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2550" y="757237"/>
            <a:ext cx="644525" cy="652463"/>
          </a:xfrm>
          <a:prstGeom prst="rect">
            <a:avLst/>
          </a:prstGeom>
        </p:spPr>
      </p:pic>
      <p:pic>
        <p:nvPicPr>
          <p:cNvPr id="35" name="Graphic 34" descr="Checkmark with solid fill">
            <a:extLst>
              <a:ext uri="{FF2B5EF4-FFF2-40B4-BE49-F238E27FC236}">
                <a16:creationId xmlns:a16="http://schemas.microsoft.com/office/drawing/2014/main" id="{1FB273B1-ABE8-6DE1-1003-8A1DE99C7D1B}"/>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2550" y="1527175"/>
            <a:ext cx="644525" cy="652463"/>
          </a:xfrm>
          <a:prstGeom prst="rect">
            <a:avLst/>
          </a:prstGeom>
        </p:spPr>
      </p:pic>
      <p:sp>
        <p:nvSpPr>
          <p:cNvPr id="37" name="Rectangle: Rounded Corners 36">
            <a:extLst>
              <a:ext uri="{FF2B5EF4-FFF2-40B4-BE49-F238E27FC236}">
                <a16:creationId xmlns:a16="http://schemas.microsoft.com/office/drawing/2014/main" id="{7943F309-1715-7A40-C434-519DBA067D60}"/>
              </a:ext>
            </a:extLst>
          </p:cNvPr>
          <p:cNvSpPr/>
          <p:nvPr/>
        </p:nvSpPr>
        <p:spPr>
          <a:xfrm>
            <a:off x="373062" y="3182938"/>
            <a:ext cx="1793875" cy="627062"/>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Checkmark with solid fill">
            <a:extLst>
              <a:ext uri="{FF2B5EF4-FFF2-40B4-BE49-F238E27FC236}">
                <a16:creationId xmlns:a16="http://schemas.microsoft.com/office/drawing/2014/main" id="{23E1450F-C5F5-55E0-C23E-91E8709F7DF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2550" y="2297113"/>
            <a:ext cx="644525" cy="652463"/>
          </a:xfrm>
          <a:prstGeom prst="rect">
            <a:avLst/>
          </a:prstGeom>
        </p:spPr>
      </p:pic>
    </p:spTree>
    <p:extLst>
      <p:ext uri="{BB962C8B-B14F-4D97-AF65-F5344CB8AC3E}">
        <p14:creationId xmlns:p14="http://schemas.microsoft.com/office/powerpoint/2010/main" val="714204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2B8BB-A9FB-DE27-43D7-2D7CB6EB42D1}"/>
            </a:ext>
          </a:extLst>
        </p:cNvPr>
        <p:cNvGrpSpPr/>
        <p:nvPr/>
      </p:nvGrpSpPr>
      <p:grpSpPr>
        <a:xfrm>
          <a:off x="0" y="0"/>
          <a:ext cx="0" cy="0"/>
          <a:chOff x="0" y="0"/>
          <a:chExt cx="0" cy="0"/>
        </a:xfrm>
      </p:grpSpPr>
      <p:graphicFrame>
        <p:nvGraphicFramePr>
          <p:cNvPr id="200" name="Diagram 199">
            <a:extLst>
              <a:ext uri="{FF2B5EF4-FFF2-40B4-BE49-F238E27FC236}">
                <a16:creationId xmlns:a16="http://schemas.microsoft.com/office/drawing/2014/main" id="{D4C1237E-849F-507E-DFB5-DCBC67310FEE}"/>
              </a:ext>
            </a:extLst>
          </p:cNvPr>
          <p:cNvGraphicFramePr/>
          <p:nvPr/>
        </p:nvGraphicFramePr>
        <p:xfrm>
          <a:off x="-1658938" y="885825"/>
          <a:ext cx="5857875"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BA4F7874-7997-131B-2746-74454757BDCE}"/>
              </a:ext>
            </a:extLst>
          </p:cNvPr>
          <p:cNvSpPr>
            <a:spLocks noGrp="1"/>
          </p:cNvSpPr>
          <p:nvPr>
            <p:ph type="ctrTitle"/>
          </p:nvPr>
        </p:nvSpPr>
        <p:spPr/>
        <p:txBody>
          <a:bodyPr lIns="91440" tIns="45720" rIns="91440" bIns="45720" anchor="b"/>
          <a:lstStyle/>
          <a:p>
            <a:r>
              <a:rPr lang="en-US">
                <a:latin typeface="Open Sans"/>
                <a:ea typeface="Open Sans"/>
                <a:cs typeface="Open Sans"/>
              </a:rPr>
              <a:t>Enrollment Process Step – Pay Annual Fee</a:t>
            </a:r>
            <a:endParaRPr lang="en-US"/>
          </a:p>
        </p:txBody>
      </p:sp>
      <p:sp>
        <p:nvSpPr>
          <p:cNvPr id="193" name="Text Placeholder 192">
            <a:extLst>
              <a:ext uri="{FF2B5EF4-FFF2-40B4-BE49-F238E27FC236}">
                <a16:creationId xmlns:a16="http://schemas.microsoft.com/office/drawing/2014/main" id="{D4CC94E2-197B-2C6C-510A-B0826099029A}"/>
              </a:ext>
            </a:extLst>
          </p:cNvPr>
          <p:cNvSpPr>
            <a:spLocks noGrp="1"/>
          </p:cNvSpPr>
          <p:nvPr>
            <p:ph type="body" sz="quarter" idx="15"/>
          </p:nvPr>
        </p:nvSpPr>
        <p:spPr>
          <a:xfrm>
            <a:off x="2361514" y="1632734"/>
            <a:ext cx="6096602" cy="2844016"/>
          </a:xfrm>
        </p:spPr>
        <p:txBody>
          <a:bodyPr lIns="91440" tIns="45720" rIns="91440" bIns="45720" anchor="t"/>
          <a:lstStyle/>
          <a:p>
            <a:r>
              <a:rPr lang="en-US">
                <a:latin typeface="Open Sans"/>
                <a:ea typeface="Open Sans"/>
                <a:cs typeface="Open Sans"/>
              </a:rPr>
              <a:t>TQIP staff will provide an invoice for 12 months of participation</a:t>
            </a:r>
            <a:endParaRPr lang="en-US"/>
          </a:p>
          <a:p>
            <a:r>
              <a:rPr lang="en-US">
                <a:latin typeface="Open Sans"/>
                <a:ea typeface="Open Sans"/>
                <a:cs typeface="Open Sans"/>
              </a:rPr>
              <a:t>Check payments must be submitted to the address noted on the invoice.  Please include a copy of the invoice.</a:t>
            </a:r>
            <a:endParaRPr lang="en-US"/>
          </a:p>
          <a:p>
            <a:r>
              <a:rPr lang="en-US">
                <a:latin typeface="Open Sans"/>
                <a:ea typeface="Open Sans"/>
                <a:cs typeface="Open Sans"/>
              </a:rPr>
              <a:t>Credit card payments can be made over the phone (312-202-5797).  Please have the invoice number available to reference.</a:t>
            </a:r>
            <a:br>
              <a:rPr lang="en-US">
                <a:highlight>
                  <a:srgbClr val="FFFF00"/>
                </a:highlight>
                <a:latin typeface="Open Sans"/>
                <a:ea typeface="Open Sans"/>
                <a:cs typeface="Open Sans"/>
              </a:rPr>
            </a:br>
            <a:endParaRPr lang="en-US"/>
          </a:p>
        </p:txBody>
      </p:sp>
      <p:pic>
        <p:nvPicPr>
          <p:cNvPr id="24" name="Graphic 23" descr="Checkmark with solid fill">
            <a:extLst>
              <a:ext uri="{FF2B5EF4-FFF2-40B4-BE49-F238E27FC236}">
                <a16:creationId xmlns:a16="http://schemas.microsoft.com/office/drawing/2014/main" id="{57FF56A0-4E51-2904-2872-28E38A910D0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2550" y="757237"/>
            <a:ext cx="644525" cy="652463"/>
          </a:xfrm>
          <a:prstGeom prst="rect">
            <a:avLst/>
          </a:prstGeom>
        </p:spPr>
      </p:pic>
      <p:pic>
        <p:nvPicPr>
          <p:cNvPr id="35" name="Graphic 34" descr="Checkmark with solid fill">
            <a:extLst>
              <a:ext uri="{FF2B5EF4-FFF2-40B4-BE49-F238E27FC236}">
                <a16:creationId xmlns:a16="http://schemas.microsoft.com/office/drawing/2014/main" id="{B1D6C2FF-A1F1-BEBB-94A7-3E4C48BBB61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2550" y="1527175"/>
            <a:ext cx="644525" cy="652463"/>
          </a:xfrm>
          <a:prstGeom prst="rect">
            <a:avLst/>
          </a:prstGeom>
        </p:spPr>
      </p:pic>
      <p:sp>
        <p:nvSpPr>
          <p:cNvPr id="37" name="Rectangle: Rounded Corners 36">
            <a:extLst>
              <a:ext uri="{FF2B5EF4-FFF2-40B4-BE49-F238E27FC236}">
                <a16:creationId xmlns:a16="http://schemas.microsoft.com/office/drawing/2014/main" id="{A85EF96D-EBCA-CCB2-8902-D24C110590D9}"/>
              </a:ext>
            </a:extLst>
          </p:cNvPr>
          <p:cNvSpPr/>
          <p:nvPr/>
        </p:nvSpPr>
        <p:spPr>
          <a:xfrm>
            <a:off x="373062" y="3976688"/>
            <a:ext cx="1793875" cy="627062"/>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Checkmark with solid fill">
            <a:extLst>
              <a:ext uri="{FF2B5EF4-FFF2-40B4-BE49-F238E27FC236}">
                <a16:creationId xmlns:a16="http://schemas.microsoft.com/office/drawing/2014/main" id="{863E23E6-DF86-286E-5289-03E6D68918B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2550" y="2297113"/>
            <a:ext cx="644525" cy="652463"/>
          </a:xfrm>
          <a:prstGeom prst="rect">
            <a:avLst/>
          </a:prstGeom>
        </p:spPr>
      </p:pic>
      <p:pic>
        <p:nvPicPr>
          <p:cNvPr id="25" name="Graphic 24" descr="Checkmark with solid fill">
            <a:extLst>
              <a:ext uri="{FF2B5EF4-FFF2-40B4-BE49-F238E27FC236}">
                <a16:creationId xmlns:a16="http://schemas.microsoft.com/office/drawing/2014/main" id="{8D2F789D-9B8B-1F9D-5091-7E8DA8D91A5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2550" y="3106737"/>
            <a:ext cx="644525" cy="652463"/>
          </a:xfrm>
          <a:prstGeom prst="rect">
            <a:avLst/>
          </a:prstGeom>
        </p:spPr>
      </p:pic>
    </p:spTree>
    <p:extLst>
      <p:ext uri="{BB962C8B-B14F-4D97-AF65-F5344CB8AC3E}">
        <p14:creationId xmlns:p14="http://schemas.microsoft.com/office/powerpoint/2010/main" val="1408824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64BF4-4E3D-8DA5-C2E7-FB678F0023CE}"/>
            </a:ext>
          </a:extLst>
        </p:cNvPr>
        <p:cNvGrpSpPr/>
        <p:nvPr/>
      </p:nvGrpSpPr>
      <p:grpSpPr>
        <a:xfrm>
          <a:off x="0" y="0"/>
          <a:ext cx="0" cy="0"/>
          <a:chOff x="0" y="0"/>
          <a:chExt cx="0" cy="0"/>
        </a:xfrm>
      </p:grpSpPr>
      <p:graphicFrame>
        <p:nvGraphicFramePr>
          <p:cNvPr id="200" name="Diagram 199">
            <a:extLst>
              <a:ext uri="{FF2B5EF4-FFF2-40B4-BE49-F238E27FC236}">
                <a16:creationId xmlns:a16="http://schemas.microsoft.com/office/drawing/2014/main" id="{6F034555-30DB-AAD7-0188-CBA05D251EAA}"/>
              </a:ext>
            </a:extLst>
          </p:cNvPr>
          <p:cNvGraphicFramePr/>
          <p:nvPr/>
        </p:nvGraphicFramePr>
        <p:xfrm>
          <a:off x="-1658938" y="885825"/>
          <a:ext cx="5857875"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4503517F-F9B5-7EE7-825F-36720D73C317}"/>
              </a:ext>
            </a:extLst>
          </p:cNvPr>
          <p:cNvSpPr>
            <a:spLocks noGrp="1"/>
          </p:cNvSpPr>
          <p:nvPr>
            <p:ph type="ctrTitle"/>
          </p:nvPr>
        </p:nvSpPr>
        <p:spPr/>
        <p:txBody>
          <a:bodyPr lIns="91440" tIns="45720" rIns="91440" bIns="45720" anchor="b"/>
          <a:lstStyle/>
          <a:p>
            <a:r>
              <a:rPr lang="en-US">
                <a:latin typeface="Open Sans"/>
                <a:ea typeface="Open Sans"/>
                <a:cs typeface="Open Sans"/>
              </a:rPr>
              <a:t>Completing Enrollment</a:t>
            </a:r>
            <a:endParaRPr lang="en-US"/>
          </a:p>
        </p:txBody>
      </p:sp>
      <p:sp>
        <p:nvSpPr>
          <p:cNvPr id="193" name="Text Placeholder 192">
            <a:extLst>
              <a:ext uri="{FF2B5EF4-FFF2-40B4-BE49-F238E27FC236}">
                <a16:creationId xmlns:a16="http://schemas.microsoft.com/office/drawing/2014/main" id="{8752068E-989D-78AF-5CF4-675D28186C19}"/>
              </a:ext>
            </a:extLst>
          </p:cNvPr>
          <p:cNvSpPr>
            <a:spLocks noGrp="1"/>
          </p:cNvSpPr>
          <p:nvPr>
            <p:ph type="body" sz="quarter" idx="15"/>
          </p:nvPr>
        </p:nvSpPr>
        <p:spPr>
          <a:xfrm>
            <a:off x="2361514" y="1632734"/>
            <a:ext cx="6344496" cy="2844016"/>
          </a:xfrm>
        </p:spPr>
        <p:txBody>
          <a:bodyPr lIns="91440" tIns="45720" rIns="91440" bIns="45720" anchor="t"/>
          <a:lstStyle/>
          <a:p>
            <a:r>
              <a:rPr lang="en-US" dirty="0">
                <a:latin typeface="Open Sans"/>
                <a:ea typeface="Open Sans"/>
                <a:cs typeface="Open Sans"/>
              </a:rPr>
              <a:t>After all enrollment steps are complete, TQIP staff will email you with:</a:t>
            </a:r>
            <a:endParaRPr lang="en-US" dirty="0"/>
          </a:p>
          <a:p>
            <a:pPr lvl="1">
              <a:buFont typeface="Courier New" panose="020B0604020202020204" pitchFamily="34" charset="0"/>
              <a:buChar char="o"/>
            </a:pPr>
            <a:r>
              <a:rPr lang="en-US" dirty="0">
                <a:latin typeface="Open Sans"/>
                <a:ea typeface="Open Sans"/>
                <a:cs typeface="Open Sans"/>
              </a:rPr>
              <a:t>Your TQIP Report ID</a:t>
            </a:r>
            <a:endParaRPr lang="en-US" dirty="0">
              <a:solidFill>
                <a:srgbClr val="0D0D0D"/>
              </a:solidFill>
            </a:endParaRPr>
          </a:p>
          <a:p>
            <a:pPr lvl="1">
              <a:buFont typeface="Courier New" panose="020B0604020202020204" pitchFamily="34" charset="0"/>
              <a:buChar char="o"/>
            </a:pPr>
            <a:r>
              <a:rPr lang="en-US" dirty="0">
                <a:latin typeface="Open Sans"/>
                <a:ea typeface="Open Sans"/>
                <a:cs typeface="Open Sans"/>
              </a:rPr>
              <a:t>Instructions for accessing TQIP Education</a:t>
            </a:r>
            <a:endParaRPr lang="en-US" dirty="0">
              <a:solidFill>
                <a:srgbClr val="0D0D0D"/>
              </a:solidFill>
            </a:endParaRPr>
          </a:p>
          <a:p>
            <a:pPr lvl="1">
              <a:buFont typeface="Courier New" panose="020B0604020202020204" pitchFamily="34" charset="0"/>
              <a:buChar char="o"/>
            </a:pPr>
            <a:r>
              <a:rPr lang="en-US" dirty="0">
                <a:latin typeface="Open Sans"/>
                <a:ea typeface="Open Sans"/>
                <a:cs typeface="Open Sans"/>
              </a:rPr>
              <a:t>Instructions for accessing the TQP Data Center (to submit data and access</a:t>
            </a:r>
            <a:r>
              <a:rPr lang="en-US" dirty="0">
                <a:solidFill>
                  <a:srgbClr val="0D0D0D"/>
                </a:solidFill>
              </a:rPr>
              <a:t> TQIP reports and drill down tools </a:t>
            </a:r>
          </a:p>
          <a:p>
            <a:r>
              <a:rPr lang="en-US" dirty="0">
                <a:latin typeface="Open Sans"/>
                <a:ea typeface="Open Sans"/>
                <a:cs typeface="Open Sans"/>
              </a:rPr>
              <a:t>In </a:t>
            </a:r>
            <a:r>
              <a:rPr lang="en-US" dirty="0" err="1">
                <a:latin typeface="Open Sans"/>
                <a:ea typeface="Open Sans"/>
                <a:cs typeface="Open Sans"/>
              </a:rPr>
              <a:t>QPort</a:t>
            </a:r>
            <a:r>
              <a:rPr lang="en-US" dirty="0">
                <a:latin typeface="Open Sans"/>
                <a:ea typeface="Open Sans"/>
                <a:cs typeface="Open Sans"/>
              </a:rPr>
              <a:t>, you will have access to additional sections to help manage your ongoing participation:</a:t>
            </a:r>
            <a:endParaRPr lang="en-US" dirty="0"/>
          </a:p>
          <a:p>
            <a:pPr lvl="1">
              <a:buFont typeface="Courier New" panose="020B0604020202020204" pitchFamily="34" charset="0"/>
              <a:buChar char="o"/>
            </a:pPr>
            <a:r>
              <a:rPr lang="en-US" dirty="0">
                <a:latin typeface="Open Sans"/>
                <a:ea typeface="Open Sans"/>
                <a:cs typeface="Open Sans"/>
              </a:rPr>
              <a:t>Invoice</a:t>
            </a:r>
            <a:endParaRPr lang="en-US" dirty="0">
              <a:solidFill>
                <a:srgbClr val="0D0D0D"/>
              </a:solidFill>
            </a:endParaRPr>
          </a:p>
          <a:p>
            <a:pPr lvl="1">
              <a:buFont typeface="Courier New" panose="020B0604020202020204" pitchFamily="34" charset="0"/>
              <a:buChar char="o"/>
            </a:pPr>
            <a:r>
              <a:rPr lang="en-US" dirty="0">
                <a:latin typeface="Open Sans"/>
                <a:ea typeface="Open Sans"/>
                <a:cs typeface="Open Sans"/>
              </a:rPr>
              <a:t>Resources</a:t>
            </a:r>
            <a:br>
              <a:rPr lang="en-US" dirty="0">
                <a:highlight>
                  <a:srgbClr val="FFFF00"/>
                </a:highlight>
                <a:latin typeface="Open Sans"/>
                <a:ea typeface="Open Sans"/>
                <a:cs typeface="Open Sans"/>
              </a:rPr>
            </a:br>
            <a:endParaRPr lang="en-US" dirty="0">
              <a:solidFill>
                <a:srgbClr val="0D0D0D"/>
              </a:solidFill>
            </a:endParaRPr>
          </a:p>
        </p:txBody>
      </p:sp>
      <p:pic>
        <p:nvPicPr>
          <p:cNvPr id="24" name="Graphic 23" descr="Checkmark with solid fill">
            <a:extLst>
              <a:ext uri="{FF2B5EF4-FFF2-40B4-BE49-F238E27FC236}">
                <a16:creationId xmlns:a16="http://schemas.microsoft.com/office/drawing/2014/main" id="{AA699961-CDAB-D93A-0D91-282C97EE220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2550" y="757237"/>
            <a:ext cx="644525" cy="652463"/>
          </a:xfrm>
          <a:prstGeom prst="rect">
            <a:avLst/>
          </a:prstGeom>
        </p:spPr>
      </p:pic>
      <p:pic>
        <p:nvPicPr>
          <p:cNvPr id="35" name="Graphic 34" descr="Checkmark with solid fill">
            <a:extLst>
              <a:ext uri="{FF2B5EF4-FFF2-40B4-BE49-F238E27FC236}">
                <a16:creationId xmlns:a16="http://schemas.microsoft.com/office/drawing/2014/main" id="{A80CE282-6C20-F111-B56E-53CDFFE2D8F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2550" y="1527175"/>
            <a:ext cx="644525" cy="652463"/>
          </a:xfrm>
          <a:prstGeom prst="rect">
            <a:avLst/>
          </a:prstGeom>
        </p:spPr>
      </p:pic>
      <p:pic>
        <p:nvPicPr>
          <p:cNvPr id="23" name="Graphic 22" descr="Checkmark with solid fill">
            <a:extLst>
              <a:ext uri="{FF2B5EF4-FFF2-40B4-BE49-F238E27FC236}">
                <a16:creationId xmlns:a16="http://schemas.microsoft.com/office/drawing/2014/main" id="{99C14EF0-7A04-1B3F-262A-8F138712B39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2550" y="2297113"/>
            <a:ext cx="644525" cy="652463"/>
          </a:xfrm>
          <a:prstGeom prst="rect">
            <a:avLst/>
          </a:prstGeom>
        </p:spPr>
      </p:pic>
      <p:pic>
        <p:nvPicPr>
          <p:cNvPr id="25" name="Graphic 24" descr="Checkmark with solid fill">
            <a:extLst>
              <a:ext uri="{FF2B5EF4-FFF2-40B4-BE49-F238E27FC236}">
                <a16:creationId xmlns:a16="http://schemas.microsoft.com/office/drawing/2014/main" id="{70D7AD00-9840-A5A1-666C-B1044C778F0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2550" y="3106737"/>
            <a:ext cx="644525" cy="652463"/>
          </a:xfrm>
          <a:prstGeom prst="rect">
            <a:avLst/>
          </a:prstGeom>
        </p:spPr>
      </p:pic>
      <p:pic>
        <p:nvPicPr>
          <p:cNvPr id="26" name="Graphic 25" descr="Checkmark with solid fill">
            <a:extLst>
              <a:ext uri="{FF2B5EF4-FFF2-40B4-BE49-F238E27FC236}">
                <a16:creationId xmlns:a16="http://schemas.microsoft.com/office/drawing/2014/main" id="{B6BF1E57-011F-58EC-4EFF-2185E60E528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2550" y="3876675"/>
            <a:ext cx="644525" cy="652463"/>
          </a:xfrm>
          <a:prstGeom prst="rect">
            <a:avLst/>
          </a:prstGeom>
        </p:spPr>
      </p:pic>
      <p:pic>
        <p:nvPicPr>
          <p:cNvPr id="27" name="Graphic 26" descr="Fireworks with solid fill">
            <a:extLst>
              <a:ext uri="{FF2B5EF4-FFF2-40B4-BE49-F238E27FC236}">
                <a16:creationId xmlns:a16="http://schemas.microsoft.com/office/drawing/2014/main" id="{2FFD1681-C9BD-D891-E42B-AE848D0F21A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908675" y="415925"/>
            <a:ext cx="914400" cy="914400"/>
          </a:xfrm>
          <a:prstGeom prst="rect">
            <a:avLst/>
          </a:prstGeom>
        </p:spPr>
      </p:pic>
      <p:pic>
        <p:nvPicPr>
          <p:cNvPr id="28" name="Graphic 27" descr="Fireworks outline">
            <a:extLst>
              <a:ext uri="{FF2B5EF4-FFF2-40B4-BE49-F238E27FC236}">
                <a16:creationId xmlns:a16="http://schemas.microsoft.com/office/drawing/2014/main" id="{8074B4DA-D130-E32D-4091-687F557FB29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369050" y="709613"/>
            <a:ext cx="914400" cy="914400"/>
          </a:xfrm>
          <a:prstGeom prst="rect">
            <a:avLst/>
          </a:prstGeom>
        </p:spPr>
      </p:pic>
      <p:pic>
        <p:nvPicPr>
          <p:cNvPr id="29" name="Graphic 28" descr="Fireworks outline">
            <a:extLst>
              <a:ext uri="{FF2B5EF4-FFF2-40B4-BE49-F238E27FC236}">
                <a16:creationId xmlns:a16="http://schemas.microsoft.com/office/drawing/2014/main" id="{585E77D8-65F2-FDE5-D867-D1D0E4E5B52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6638924" y="146049"/>
            <a:ext cx="914400" cy="914400"/>
          </a:xfrm>
          <a:prstGeom prst="rect">
            <a:avLst/>
          </a:prstGeom>
        </p:spPr>
      </p:pic>
    </p:spTree>
    <p:extLst>
      <p:ext uri="{BB962C8B-B14F-4D97-AF65-F5344CB8AC3E}">
        <p14:creationId xmlns:p14="http://schemas.microsoft.com/office/powerpoint/2010/main" val="2089107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E757CB-91E6-BC27-B30F-FA7C00994B1C}"/>
              </a:ext>
            </a:extLst>
          </p:cNvPr>
          <p:cNvSpPr>
            <a:spLocks noGrp="1"/>
          </p:cNvSpPr>
          <p:nvPr>
            <p:ph type="body" sz="quarter" idx="10"/>
          </p:nvPr>
        </p:nvSpPr>
        <p:spPr/>
        <p:txBody>
          <a:bodyPr/>
          <a:lstStyle/>
          <a:p>
            <a:r>
              <a:rPr lang="en-US" dirty="0"/>
              <a:t>A Note About Quarterly Enrollment</a:t>
            </a:r>
          </a:p>
        </p:txBody>
      </p:sp>
      <p:sp>
        <p:nvSpPr>
          <p:cNvPr id="4" name="Content Placeholder 3">
            <a:extLst>
              <a:ext uri="{FF2B5EF4-FFF2-40B4-BE49-F238E27FC236}">
                <a16:creationId xmlns:a16="http://schemas.microsoft.com/office/drawing/2014/main" id="{B91A578E-74D9-F169-EE8A-BDB9B7D73FA4}"/>
              </a:ext>
            </a:extLst>
          </p:cNvPr>
          <p:cNvSpPr>
            <a:spLocks noGrp="1"/>
          </p:cNvSpPr>
          <p:nvPr>
            <p:ph sz="quarter" idx="12"/>
          </p:nvPr>
        </p:nvSpPr>
        <p:spPr>
          <a:xfrm>
            <a:off x="4762500" y="361949"/>
            <a:ext cx="3886200" cy="4048125"/>
          </a:xfrm>
        </p:spPr>
        <p:txBody>
          <a:bodyPr/>
          <a:lstStyle/>
          <a:p>
            <a:r>
              <a:rPr lang="en-US" sz="1600" dirty="0"/>
              <a:t>Eligible trauma centers interested in joining TQIP </a:t>
            </a:r>
            <a:r>
              <a:rPr lang="en-US" sz="1600" b="1" dirty="0"/>
              <a:t>may start the application process at any time</a:t>
            </a:r>
            <a:endParaRPr lang="en-US" sz="1600" dirty="0"/>
          </a:p>
          <a:p>
            <a:r>
              <a:rPr lang="en-US" sz="1600" dirty="0"/>
              <a:t>TQIP follows a quarterly enrollment schedule to standardize participation across all centers with a unified billing cycle beginning each July 1</a:t>
            </a:r>
          </a:p>
          <a:p>
            <a:r>
              <a:rPr lang="en-US" sz="1600" b="1" dirty="0"/>
              <a:t>Enrollment deadlines and TQIP start dates will occur on July 1, October 1, January 1, and April 1 each year</a:t>
            </a:r>
          </a:p>
          <a:p>
            <a:r>
              <a:rPr lang="en-US" sz="1600" dirty="0"/>
              <a:t>Depending on your start date, any excess payment from your initial 12-month invoice will be applied towards your second invoice</a:t>
            </a:r>
          </a:p>
          <a:p>
            <a:endParaRPr lang="en-US" dirty="0"/>
          </a:p>
        </p:txBody>
      </p:sp>
    </p:spTree>
    <p:extLst>
      <p:ext uri="{BB962C8B-B14F-4D97-AF65-F5344CB8AC3E}">
        <p14:creationId xmlns:p14="http://schemas.microsoft.com/office/powerpoint/2010/main" val="17060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F43C69-EF65-6CAF-3467-339F8A1C7FD6}"/>
              </a:ext>
            </a:extLst>
          </p:cNvPr>
          <p:cNvSpPr>
            <a:spLocks noGrp="1"/>
          </p:cNvSpPr>
          <p:nvPr>
            <p:ph type="body" sz="quarter" idx="14"/>
          </p:nvPr>
        </p:nvSpPr>
        <p:spPr>
          <a:xfrm>
            <a:off x="612388" y="939598"/>
            <a:ext cx="3731012" cy="3537152"/>
          </a:xfrm>
        </p:spPr>
        <p:txBody>
          <a:bodyPr lIns="91440" tIns="45720" rIns="91440" bIns="45720" anchor="t"/>
          <a:lstStyle/>
          <a:p>
            <a:r>
              <a:rPr lang="en-US" dirty="0">
                <a:latin typeface="Open Sans"/>
                <a:ea typeface="Open Sans"/>
                <a:cs typeface="Open Sans"/>
              </a:rPr>
              <a:t>To retrieve or reset your </a:t>
            </a:r>
            <a:r>
              <a:rPr lang="en-US" dirty="0" err="1">
                <a:latin typeface="Open Sans"/>
                <a:ea typeface="Open Sans"/>
                <a:cs typeface="Open Sans"/>
              </a:rPr>
              <a:t>QPort</a:t>
            </a:r>
            <a:r>
              <a:rPr lang="en-US" dirty="0">
                <a:latin typeface="Open Sans"/>
                <a:ea typeface="Open Sans"/>
                <a:cs typeface="Open Sans"/>
              </a:rPr>
              <a:t> username and password please click these links on the </a:t>
            </a:r>
            <a:r>
              <a:rPr lang="en-US" dirty="0" err="1">
                <a:latin typeface="Open Sans"/>
                <a:ea typeface="Open Sans"/>
                <a:cs typeface="Open Sans"/>
                <a:hlinkClick r:id="rId3"/>
              </a:rPr>
              <a:t>QPort</a:t>
            </a:r>
            <a:r>
              <a:rPr lang="en-US" dirty="0">
                <a:latin typeface="Open Sans"/>
                <a:ea typeface="Open Sans"/>
                <a:cs typeface="Open Sans"/>
                <a:hlinkClick r:id="rId3"/>
              </a:rPr>
              <a:t> login page</a:t>
            </a:r>
            <a:endParaRPr lang="en-US" dirty="0"/>
          </a:p>
          <a:p>
            <a:r>
              <a:rPr lang="en-US" dirty="0">
                <a:latin typeface="Open Sans"/>
                <a:ea typeface="Open Sans"/>
                <a:cs typeface="Open Sans"/>
              </a:rPr>
              <a:t>Note: For security purposes, your </a:t>
            </a:r>
            <a:r>
              <a:rPr lang="en-US" dirty="0" err="1">
                <a:latin typeface="Open Sans"/>
                <a:ea typeface="Open Sans"/>
                <a:cs typeface="Open Sans"/>
              </a:rPr>
              <a:t>QPort</a:t>
            </a:r>
            <a:r>
              <a:rPr lang="en-US" dirty="0">
                <a:latin typeface="Open Sans"/>
                <a:ea typeface="Open Sans"/>
                <a:cs typeface="Open Sans"/>
              </a:rPr>
              <a:t> and Data Center login credentials will be </a:t>
            </a:r>
            <a:r>
              <a:rPr lang="en-US" b="1" dirty="0">
                <a:latin typeface="Open Sans"/>
                <a:ea typeface="Open Sans"/>
                <a:cs typeface="Open Sans"/>
              </a:rPr>
              <a:t>different</a:t>
            </a:r>
            <a:endParaRPr lang="en-US" dirty="0"/>
          </a:p>
          <a:p>
            <a:r>
              <a:rPr lang="en-US" dirty="0">
                <a:latin typeface="Open Sans"/>
                <a:ea typeface="Open Sans"/>
                <a:cs typeface="Open Sans"/>
              </a:rPr>
              <a:t>Only the individual designated as the </a:t>
            </a:r>
            <a:r>
              <a:rPr lang="en-US" b="1" dirty="0">
                <a:latin typeface="Open Sans"/>
                <a:ea typeface="Open Sans"/>
                <a:cs typeface="Open Sans"/>
              </a:rPr>
              <a:t>Primary Contact</a:t>
            </a:r>
            <a:r>
              <a:rPr lang="en-US" dirty="0">
                <a:latin typeface="Open Sans"/>
                <a:ea typeface="Open Sans"/>
                <a:cs typeface="Open Sans"/>
              </a:rPr>
              <a:t> can edit contact information in </a:t>
            </a:r>
            <a:r>
              <a:rPr lang="en-US" dirty="0" err="1">
                <a:latin typeface="Open Sans"/>
                <a:ea typeface="Open Sans"/>
                <a:cs typeface="Open Sans"/>
              </a:rPr>
              <a:t>QPort</a:t>
            </a:r>
            <a:endParaRPr lang="en-US" dirty="0"/>
          </a:p>
          <a:p>
            <a:r>
              <a:rPr lang="en-US" dirty="0">
                <a:latin typeface="Open Sans"/>
                <a:ea typeface="Open Sans"/>
                <a:cs typeface="Open Sans"/>
              </a:rPr>
              <a:t>The </a:t>
            </a:r>
            <a:r>
              <a:rPr lang="en-US" dirty="0">
                <a:latin typeface="Open Sans"/>
                <a:ea typeface="Open Sans"/>
                <a:cs typeface="Open Sans"/>
                <a:hlinkClick r:id="rId4"/>
              </a:rPr>
              <a:t>"Guide to Trauma Quality Programs </a:t>
            </a:r>
            <a:r>
              <a:rPr lang="en-US" dirty="0" err="1">
                <a:latin typeface="Open Sans"/>
                <a:ea typeface="Open Sans"/>
                <a:cs typeface="Open Sans"/>
                <a:hlinkClick r:id="rId4"/>
              </a:rPr>
              <a:t>QPort</a:t>
            </a:r>
            <a:r>
              <a:rPr lang="en-US" dirty="0">
                <a:latin typeface="Open Sans"/>
                <a:ea typeface="Open Sans"/>
                <a:cs typeface="Open Sans"/>
                <a:hlinkClick r:id="rId4"/>
              </a:rPr>
              <a:t> Roles"</a:t>
            </a:r>
            <a:r>
              <a:rPr lang="en-US" dirty="0">
                <a:latin typeface="Open Sans"/>
                <a:ea typeface="Open Sans"/>
                <a:cs typeface="Open Sans"/>
              </a:rPr>
              <a:t> outlines the various permissions of each role within </a:t>
            </a:r>
            <a:r>
              <a:rPr lang="en-US" dirty="0" err="1">
                <a:latin typeface="Open Sans"/>
                <a:ea typeface="Open Sans"/>
                <a:cs typeface="Open Sans"/>
              </a:rPr>
              <a:t>QPort</a:t>
            </a:r>
            <a:r>
              <a:rPr lang="en-US" dirty="0">
                <a:latin typeface="Open Sans"/>
                <a:ea typeface="Open Sans"/>
                <a:cs typeface="Open Sans"/>
              </a:rPr>
              <a:t> and the Data Center</a:t>
            </a:r>
            <a:endParaRPr lang="en-US" dirty="0"/>
          </a:p>
          <a:p>
            <a:endParaRPr lang="en-US" dirty="0"/>
          </a:p>
        </p:txBody>
      </p:sp>
      <p:sp>
        <p:nvSpPr>
          <p:cNvPr id="4" name="Title 3">
            <a:extLst>
              <a:ext uri="{FF2B5EF4-FFF2-40B4-BE49-F238E27FC236}">
                <a16:creationId xmlns:a16="http://schemas.microsoft.com/office/drawing/2014/main" id="{E2BBA6AF-2EFF-D38B-FF31-5EE2B1BF6DDB}"/>
              </a:ext>
            </a:extLst>
          </p:cNvPr>
          <p:cNvSpPr>
            <a:spLocks noGrp="1"/>
          </p:cNvSpPr>
          <p:nvPr>
            <p:ph type="ctrTitle"/>
          </p:nvPr>
        </p:nvSpPr>
        <p:spPr/>
        <p:txBody>
          <a:bodyPr lIns="91440" tIns="45720" rIns="91440" bIns="45720" anchor="b"/>
          <a:lstStyle/>
          <a:p>
            <a:r>
              <a:rPr lang="en-US">
                <a:latin typeface="Open Sans"/>
                <a:ea typeface="Open Sans"/>
                <a:cs typeface="Open Sans"/>
              </a:rPr>
              <a:t>General </a:t>
            </a:r>
            <a:r>
              <a:rPr lang="en-US" err="1">
                <a:latin typeface="Open Sans"/>
                <a:ea typeface="Open Sans"/>
                <a:cs typeface="Open Sans"/>
              </a:rPr>
              <a:t>QPort</a:t>
            </a:r>
            <a:r>
              <a:rPr lang="en-US">
                <a:latin typeface="Open Sans"/>
                <a:ea typeface="Open Sans"/>
                <a:cs typeface="Open Sans"/>
              </a:rPr>
              <a:t> Tips</a:t>
            </a:r>
            <a:endParaRPr lang="en-US"/>
          </a:p>
        </p:txBody>
      </p:sp>
      <p:pic>
        <p:nvPicPr>
          <p:cNvPr id="7" name="Picture 6" descr="A screenshot of a login screen&#10;&#10;AI-generated content may be incorrect.">
            <a:extLst>
              <a:ext uri="{FF2B5EF4-FFF2-40B4-BE49-F238E27FC236}">
                <a16:creationId xmlns:a16="http://schemas.microsoft.com/office/drawing/2014/main" id="{925D7DDC-9021-70F1-CBCB-1950A909CF07}"/>
              </a:ext>
            </a:extLst>
          </p:cNvPr>
          <p:cNvPicPr>
            <a:picLocks noChangeAspect="1"/>
          </p:cNvPicPr>
          <p:nvPr/>
        </p:nvPicPr>
        <p:blipFill>
          <a:blip r:embed="rId5"/>
          <a:stretch>
            <a:fillRect/>
          </a:stretch>
        </p:blipFill>
        <p:spPr>
          <a:xfrm>
            <a:off x="5087639" y="803189"/>
            <a:ext cx="2498121" cy="3745643"/>
          </a:xfrm>
          <a:prstGeom prst="rect">
            <a:avLst/>
          </a:prstGeom>
        </p:spPr>
      </p:pic>
    </p:spTree>
    <p:extLst>
      <p:ext uri="{BB962C8B-B14F-4D97-AF65-F5344CB8AC3E}">
        <p14:creationId xmlns:p14="http://schemas.microsoft.com/office/powerpoint/2010/main" val="44496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018BBA-F6AF-62F9-22A7-E9BACB41FE22}"/>
              </a:ext>
            </a:extLst>
          </p:cNvPr>
          <p:cNvSpPr>
            <a:spLocks noGrp="1"/>
          </p:cNvSpPr>
          <p:nvPr>
            <p:ph type="body" sz="quarter" idx="10"/>
          </p:nvPr>
        </p:nvSpPr>
        <p:spPr/>
        <p:txBody>
          <a:bodyPr/>
          <a:lstStyle/>
          <a:p>
            <a:r>
              <a:rPr lang="en-US" dirty="0"/>
              <a:t>What is TQIP?</a:t>
            </a:r>
          </a:p>
        </p:txBody>
      </p:sp>
      <p:sp>
        <p:nvSpPr>
          <p:cNvPr id="3" name="Content Placeholder 2">
            <a:extLst>
              <a:ext uri="{FF2B5EF4-FFF2-40B4-BE49-F238E27FC236}">
                <a16:creationId xmlns:a16="http://schemas.microsoft.com/office/drawing/2014/main" id="{15AB3494-3A5C-2559-C21A-38104E82569E}"/>
              </a:ext>
            </a:extLst>
          </p:cNvPr>
          <p:cNvSpPr>
            <a:spLocks noGrp="1"/>
          </p:cNvSpPr>
          <p:nvPr>
            <p:ph sz="quarter" idx="12"/>
          </p:nvPr>
        </p:nvSpPr>
        <p:spPr>
          <a:xfrm>
            <a:off x="457200" y="1276350"/>
            <a:ext cx="4114800" cy="3097267"/>
          </a:xfrm>
        </p:spPr>
        <p:txBody>
          <a:bodyPr/>
          <a:lstStyle/>
          <a:p>
            <a:pPr marL="0" indent="0">
              <a:buNone/>
            </a:pPr>
            <a:r>
              <a:rPr lang="en-US" sz="1600" dirty="0"/>
              <a:t>The ACS TQIP works to elevate the quality of care for trauma patients. Currently, more than 950 trauma centers across the US and the world participate in TQIP. </a:t>
            </a:r>
          </a:p>
          <a:p>
            <a:pPr marL="0" indent="0">
              <a:buNone/>
            </a:pPr>
            <a:r>
              <a:rPr lang="en-US" sz="1600" dirty="0"/>
              <a:t>TQIP collects data from your trauma center, provides feedback about your center’s performance, and identifies institutional characteristics that your trauma center staff can implement to improve patient outcomes. The program uses risk-adjusted benchmarking to provide your hospital with accurate national comparisons. </a:t>
            </a:r>
          </a:p>
        </p:txBody>
      </p:sp>
    </p:spTree>
    <p:extLst>
      <p:ext uri="{BB962C8B-B14F-4D97-AF65-F5344CB8AC3E}">
        <p14:creationId xmlns:p14="http://schemas.microsoft.com/office/powerpoint/2010/main" val="1005092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E0377-EE9B-F864-4059-A90BB9E810D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5C16227-371F-B1B0-EFE4-C0DEBBAE1A7B}"/>
              </a:ext>
            </a:extLst>
          </p:cNvPr>
          <p:cNvSpPr>
            <a:spLocks noGrp="1"/>
          </p:cNvSpPr>
          <p:nvPr>
            <p:ph type="body" sz="quarter" idx="14"/>
          </p:nvPr>
        </p:nvSpPr>
        <p:spPr>
          <a:xfrm>
            <a:off x="620110" y="1063243"/>
            <a:ext cx="7848600" cy="3058328"/>
          </a:xfrm>
        </p:spPr>
        <p:txBody>
          <a:bodyPr lIns="91440" tIns="45720" rIns="91440" bIns="45720" anchor="t"/>
          <a:lstStyle/>
          <a:p>
            <a:r>
              <a:rPr lang="en-US" b="1" dirty="0">
                <a:latin typeface="Open Sans"/>
                <a:ea typeface="Open Sans"/>
                <a:cs typeface="Open Sans"/>
              </a:rPr>
              <a:t>March 2: </a:t>
            </a:r>
            <a:r>
              <a:rPr lang="en-US" dirty="0"/>
              <a:t>Quarterly submission deadline</a:t>
            </a:r>
          </a:p>
          <a:p>
            <a:r>
              <a:rPr lang="en-US" b="1" dirty="0"/>
              <a:t>April 1: </a:t>
            </a:r>
            <a:r>
              <a:rPr lang="en-US" dirty="0"/>
              <a:t>Quarterly enrollment deadline</a:t>
            </a:r>
          </a:p>
          <a:p>
            <a:r>
              <a:rPr lang="en-US" b="1" dirty="0">
                <a:latin typeface="Open Sans"/>
                <a:ea typeface="Open Sans"/>
                <a:cs typeface="Open Sans"/>
              </a:rPr>
              <a:t>June 1: </a:t>
            </a:r>
            <a:r>
              <a:rPr lang="en-US" dirty="0"/>
              <a:t>Quarterly submission deadline, </a:t>
            </a:r>
            <a:r>
              <a:rPr lang="en-US" dirty="0">
                <a:solidFill>
                  <a:srgbClr val="000000"/>
                </a:solidFill>
                <a:latin typeface="Open Sans"/>
                <a:ea typeface="Open Sans"/>
                <a:cs typeface="Open Sans"/>
              </a:rPr>
              <a:t>Enrollment deadline for inclusion in Fall 2026 Benchmark Report</a:t>
            </a:r>
            <a:endParaRPr lang="en-US" dirty="0"/>
          </a:p>
          <a:p>
            <a:r>
              <a:rPr lang="en-US" b="1" dirty="0"/>
              <a:t>July 1: </a:t>
            </a:r>
            <a:r>
              <a:rPr lang="en-US" dirty="0"/>
              <a:t>Quarterly enrollment deadline</a:t>
            </a:r>
            <a:endParaRPr lang="en-US" b="1" dirty="0">
              <a:latin typeface="Open Sans"/>
              <a:ea typeface="Open Sans"/>
              <a:cs typeface="Open Sans"/>
            </a:endParaRPr>
          </a:p>
          <a:p>
            <a:r>
              <a:rPr lang="en-US" b="1" dirty="0">
                <a:latin typeface="Open Sans"/>
                <a:ea typeface="Open Sans"/>
                <a:cs typeface="Open Sans"/>
              </a:rPr>
              <a:t>September 1:</a:t>
            </a:r>
            <a:r>
              <a:rPr lang="en-US" dirty="0">
                <a:latin typeface="Open Sans"/>
                <a:ea typeface="Open Sans"/>
                <a:cs typeface="Open Sans"/>
              </a:rPr>
              <a:t> Quarterly submission deadline</a:t>
            </a:r>
          </a:p>
          <a:p>
            <a:r>
              <a:rPr lang="en-US" b="1" dirty="0">
                <a:latin typeface="Open Sans"/>
                <a:ea typeface="Open Sans"/>
                <a:cs typeface="Open Sans"/>
              </a:rPr>
              <a:t>October 1: </a:t>
            </a:r>
            <a:r>
              <a:rPr lang="en-US" dirty="0">
                <a:latin typeface="Open Sans"/>
                <a:ea typeface="Open Sans"/>
                <a:cs typeface="Open Sans"/>
              </a:rPr>
              <a:t>Quarterly enrollment deadline</a:t>
            </a:r>
            <a:endParaRPr lang="en-US" dirty="0"/>
          </a:p>
          <a:p>
            <a:r>
              <a:rPr lang="en-US" b="1" dirty="0">
                <a:latin typeface="Open Sans"/>
                <a:ea typeface="Open Sans"/>
                <a:cs typeface="Open Sans"/>
              </a:rPr>
              <a:t>November 13-15:</a:t>
            </a:r>
            <a:r>
              <a:rPr lang="en-US" dirty="0">
                <a:latin typeface="Open Sans"/>
                <a:ea typeface="Open Sans"/>
                <a:cs typeface="Open Sans"/>
              </a:rPr>
              <a:t> TQIP Annual Conference (Anaheim, CA)</a:t>
            </a:r>
            <a:endParaRPr lang="en-US" dirty="0"/>
          </a:p>
          <a:p>
            <a:r>
              <a:rPr lang="en-US" b="1" dirty="0">
                <a:latin typeface="Open Sans"/>
                <a:ea typeface="Open Sans"/>
                <a:cs typeface="Open Sans"/>
              </a:rPr>
              <a:t>December 1: </a:t>
            </a:r>
            <a:r>
              <a:rPr lang="en-US" dirty="0">
                <a:latin typeface="Open Sans"/>
                <a:ea typeface="Open Sans"/>
                <a:cs typeface="Open Sans"/>
              </a:rPr>
              <a:t>Quarterly submission deadline, </a:t>
            </a:r>
            <a:r>
              <a:rPr lang="en-US" dirty="0">
                <a:solidFill>
                  <a:srgbClr val="000000"/>
                </a:solidFill>
                <a:latin typeface="Open Sans"/>
                <a:ea typeface="Open Sans"/>
                <a:cs typeface="Open Sans"/>
              </a:rPr>
              <a:t>Enrollment deadline for inclusion in Spring 2027 Benchmark Report</a:t>
            </a:r>
            <a:endParaRPr lang="en-US" dirty="0">
              <a:solidFill>
                <a:srgbClr val="000000"/>
              </a:solidFill>
            </a:endParaRPr>
          </a:p>
          <a:p>
            <a:endParaRPr lang="en-US" dirty="0"/>
          </a:p>
          <a:p>
            <a:endParaRPr lang="en-US" dirty="0"/>
          </a:p>
        </p:txBody>
      </p:sp>
      <p:sp>
        <p:nvSpPr>
          <p:cNvPr id="4" name="Title 3">
            <a:extLst>
              <a:ext uri="{FF2B5EF4-FFF2-40B4-BE49-F238E27FC236}">
                <a16:creationId xmlns:a16="http://schemas.microsoft.com/office/drawing/2014/main" id="{C955388E-B6FE-4CA0-5E0F-BDA5D51F7816}"/>
              </a:ext>
            </a:extLst>
          </p:cNvPr>
          <p:cNvSpPr>
            <a:spLocks noGrp="1"/>
          </p:cNvSpPr>
          <p:nvPr>
            <p:ph type="ctrTitle"/>
          </p:nvPr>
        </p:nvSpPr>
        <p:spPr/>
        <p:txBody>
          <a:bodyPr lIns="91440" tIns="45720" rIns="91440" bIns="45720" anchor="b"/>
          <a:lstStyle/>
          <a:p>
            <a:r>
              <a:rPr lang="en-US" dirty="0">
                <a:latin typeface="Open Sans"/>
                <a:ea typeface="Open Sans"/>
                <a:cs typeface="Open Sans"/>
              </a:rPr>
              <a:t>Important 2026 TQIP Dates</a:t>
            </a:r>
            <a:endParaRPr lang="en-US" dirty="0">
              <a:ea typeface="Open Sans"/>
            </a:endParaRPr>
          </a:p>
        </p:txBody>
      </p:sp>
    </p:spTree>
    <p:extLst>
      <p:ext uri="{BB962C8B-B14F-4D97-AF65-F5344CB8AC3E}">
        <p14:creationId xmlns:p14="http://schemas.microsoft.com/office/powerpoint/2010/main" val="952231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586AAF-5F4C-0658-5A15-D1EFA59B40CF}"/>
              </a:ext>
            </a:extLst>
          </p:cNvPr>
          <p:cNvSpPr>
            <a:spLocks noGrp="1"/>
          </p:cNvSpPr>
          <p:nvPr>
            <p:ph type="body" sz="quarter" idx="13"/>
          </p:nvPr>
        </p:nvSpPr>
        <p:spPr/>
        <p:txBody>
          <a:bodyPr/>
          <a:lstStyle/>
          <a:p>
            <a:endParaRPr lang="en-US"/>
          </a:p>
        </p:txBody>
      </p:sp>
      <p:sp>
        <p:nvSpPr>
          <p:cNvPr id="4" name="Title 3">
            <a:extLst>
              <a:ext uri="{FF2B5EF4-FFF2-40B4-BE49-F238E27FC236}">
                <a16:creationId xmlns:a16="http://schemas.microsoft.com/office/drawing/2014/main" id="{48578654-A7D3-761B-AEED-28687BE60FA4}"/>
              </a:ext>
            </a:extLst>
          </p:cNvPr>
          <p:cNvSpPr>
            <a:spLocks noGrp="1"/>
          </p:cNvSpPr>
          <p:nvPr>
            <p:ph type="ctrTitle"/>
          </p:nvPr>
        </p:nvSpPr>
        <p:spPr/>
        <p:txBody>
          <a:bodyPr/>
          <a:lstStyle/>
          <a:p>
            <a:r>
              <a:rPr lang="en-US" dirty="0"/>
              <a:t>We’re Here to Help!</a:t>
            </a:r>
          </a:p>
        </p:txBody>
      </p:sp>
      <p:graphicFrame>
        <p:nvGraphicFramePr>
          <p:cNvPr id="7" name="Text Placeholder 2">
            <a:extLst>
              <a:ext uri="{FF2B5EF4-FFF2-40B4-BE49-F238E27FC236}">
                <a16:creationId xmlns:a16="http://schemas.microsoft.com/office/drawing/2014/main" id="{C56C3CCA-E7B2-B8EC-30FC-616214E5DFE8}"/>
              </a:ext>
            </a:extLst>
          </p:cNvPr>
          <p:cNvGraphicFramePr/>
          <p:nvPr>
            <p:extLst>
              <p:ext uri="{D42A27DB-BD31-4B8C-83A1-F6EECF244321}">
                <p14:modId xmlns:p14="http://schemas.microsoft.com/office/powerpoint/2010/main" val="221358155"/>
              </p:ext>
            </p:extLst>
          </p:nvPr>
        </p:nvGraphicFramePr>
        <p:xfrm>
          <a:off x="620110" y="1418422"/>
          <a:ext cx="7533290" cy="3058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430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05B897-3477-8345-90AA-A8F10685A60C}"/>
              </a:ext>
            </a:extLst>
          </p:cNvPr>
          <p:cNvSpPr>
            <a:spLocks noGrp="1"/>
          </p:cNvSpPr>
          <p:nvPr>
            <p:ph type="body" sz="quarter" idx="10"/>
          </p:nvPr>
        </p:nvSpPr>
        <p:spPr/>
        <p:txBody>
          <a:bodyPr/>
          <a:lstStyle/>
          <a:p>
            <a:r>
              <a:rPr lang="en-US"/>
              <a:t>Thank you!</a:t>
            </a:r>
          </a:p>
        </p:txBody>
      </p:sp>
    </p:spTree>
    <p:extLst>
      <p:ext uri="{BB962C8B-B14F-4D97-AF65-F5344CB8AC3E}">
        <p14:creationId xmlns:p14="http://schemas.microsoft.com/office/powerpoint/2010/main" val="56802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02F32-2980-C7D4-9FBF-9FDF78F46D6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91ED56-FFE1-96AC-F5CB-497FF78F97D4}"/>
              </a:ext>
            </a:extLst>
          </p:cNvPr>
          <p:cNvSpPr>
            <a:spLocks noGrp="1"/>
          </p:cNvSpPr>
          <p:nvPr>
            <p:ph type="body" sz="quarter" idx="13"/>
          </p:nvPr>
        </p:nvSpPr>
        <p:spPr/>
        <p:txBody>
          <a:bodyPr/>
          <a:lstStyle/>
          <a:p>
            <a:r>
              <a:rPr lang="en-US" sz="1700" dirty="0"/>
              <a:t>To be eligible to join TQIP, </a:t>
            </a:r>
            <a:r>
              <a:rPr lang="en-US" sz="1700" b="1" u="sng" dirty="0"/>
              <a:t>one</a:t>
            </a:r>
            <a:r>
              <a:rPr lang="en-US" sz="1700" dirty="0"/>
              <a:t> of the following criteria must be met:</a:t>
            </a:r>
          </a:p>
        </p:txBody>
      </p:sp>
      <p:sp>
        <p:nvSpPr>
          <p:cNvPr id="3" name="Text Placeholder 2">
            <a:extLst>
              <a:ext uri="{FF2B5EF4-FFF2-40B4-BE49-F238E27FC236}">
                <a16:creationId xmlns:a16="http://schemas.microsoft.com/office/drawing/2014/main" id="{203F5E3E-C3A9-CE36-390D-58F971590476}"/>
              </a:ext>
            </a:extLst>
          </p:cNvPr>
          <p:cNvSpPr>
            <a:spLocks noGrp="1"/>
          </p:cNvSpPr>
          <p:nvPr>
            <p:ph type="body" sz="quarter" idx="14"/>
          </p:nvPr>
        </p:nvSpPr>
        <p:spPr/>
        <p:txBody>
          <a:bodyPr lIns="91440" tIns="45720" rIns="91440" bIns="45720" anchor="t"/>
          <a:lstStyle/>
          <a:p>
            <a:r>
              <a:rPr lang="en-US" dirty="0"/>
              <a:t>Adult Level I, II, III or Pediatric Level I or II state-designated trauma center</a:t>
            </a:r>
          </a:p>
          <a:p>
            <a:r>
              <a:rPr lang="en-US" dirty="0"/>
              <a:t>Adult Level I, II, III or Pediatric Level I or II ACS-Verified trauma center</a:t>
            </a:r>
          </a:p>
          <a:p>
            <a:r>
              <a:rPr lang="en-US" dirty="0"/>
              <a:t>Undesignated trauma center who has submitted an ACS Adult Level I, II, III or Pediatric Level I or II Consultation or Verification site visit application</a:t>
            </a:r>
          </a:p>
          <a:p>
            <a:r>
              <a:rPr lang="en-US" dirty="0"/>
              <a:t>Undesignated trauma center who has applied for Adult Level I, II, III or Pediatric Level I or II designation at the state level</a:t>
            </a:r>
          </a:p>
          <a:p>
            <a:r>
              <a:rPr lang="en-US" dirty="0"/>
              <a:t>Center is provisionally designated as an Adult Level I, II, III or Pediatric Level I or II trauma center by their state</a:t>
            </a:r>
          </a:p>
          <a:p>
            <a:pPr marL="0" indent="0">
              <a:buNone/>
            </a:pPr>
            <a:endParaRPr lang="en-US" sz="1400" b="1" dirty="0"/>
          </a:p>
          <a:p>
            <a:pPr marL="0" indent="0">
              <a:buNone/>
            </a:pPr>
            <a:r>
              <a:rPr lang="en-US" sz="1400" b="1" dirty="0"/>
              <a:t>Note: International trauma centers </a:t>
            </a:r>
            <a:r>
              <a:rPr lang="en-US" sz="1400" dirty="0"/>
              <a:t>must complete a brief eligibility assessment to determine their US-equivalent trauma center level</a:t>
            </a:r>
          </a:p>
          <a:p>
            <a:pPr marL="0" indent="0">
              <a:buNone/>
            </a:pPr>
            <a:endParaRPr lang="en-US" dirty="0">
              <a:latin typeface="Open Sans"/>
              <a:ea typeface="Open Sans"/>
              <a:cs typeface="Open Sans"/>
            </a:endParaRPr>
          </a:p>
          <a:p>
            <a:pPr marL="0" indent="0">
              <a:buNone/>
            </a:pPr>
            <a:endParaRPr lang="en-US" sz="1300" b="1" dirty="0">
              <a:latin typeface="Open Sans"/>
              <a:ea typeface="Open Sans"/>
              <a:cs typeface="Open Sans"/>
            </a:endParaRPr>
          </a:p>
        </p:txBody>
      </p:sp>
      <p:sp>
        <p:nvSpPr>
          <p:cNvPr id="4" name="Title 3">
            <a:extLst>
              <a:ext uri="{FF2B5EF4-FFF2-40B4-BE49-F238E27FC236}">
                <a16:creationId xmlns:a16="http://schemas.microsoft.com/office/drawing/2014/main" id="{43C7CBFF-9943-9048-2DA3-1CF13A7A8C7A}"/>
              </a:ext>
            </a:extLst>
          </p:cNvPr>
          <p:cNvSpPr>
            <a:spLocks noGrp="1"/>
          </p:cNvSpPr>
          <p:nvPr>
            <p:ph type="ctrTitle"/>
          </p:nvPr>
        </p:nvSpPr>
        <p:spPr/>
        <p:txBody>
          <a:bodyPr lIns="91440" tIns="45720" rIns="91440" bIns="45720" anchor="b"/>
          <a:lstStyle/>
          <a:p>
            <a:r>
              <a:rPr lang="en-US" dirty="0">
                <a:latin typeface="Open Sans"/>
                <a:ea typeface="Open Sans"/>
                <a:cs typeface="Open Sans"/>
              </a:rPr>
              <a:t>TQIP Eligibility</a:t>
            </a:r>
          </a:p>
        </p:txBody>
      </p:sp>
    </p:spTree>
    <p:extLst>
      <p:ext uri="{BB962C8B-B14F-4D97-AF65-F5344CB8AC3E}">
        <p14:creationId xmlns:p14="http://schemas.microsoft.com/office/powerpoint/2010/main" val="1926280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5F103E-8D63-9D42-A30B-F7F5B241D9C3}"/>
              </a:ext>
            </a:extLst>
          </p:cNvPr>
          <p:cNvSpPr>
            <a:spLocks noGrp="1"/>
          </p:cNvSpPr>
          <p:nvPr>
            <p:ph type="body" sz="quarter" idx="13"/>
          </p:nvPr>
        </p:nvSpPr>
        <p:spPr/>
        <p:txBody>
          <a:bodyPr/>
          <a:lstStyle/>
          <a:p>
            <a:r>
              <a:rPr lang="en-US" sz="1700" dirty="0"/>
              <a:t>There are three levels of TQIP participation:</a:t>
            </a:r>
          </a:p>
        </p:txBody>
      </p:sp>
      <p:sp>
        <p:nvSpPr>
          <p:cNvPr id="3" name="Text Placeholder 2">
            <a:extLst>
              <a:ext uri="{FF2B5EF4-FFF2-40B4-BE49-F238E27FC236}">
                <a16:creationId xmlns:a16="http://schemas.microsoft.com/office/drawing/2014/main" id="{17B97C2F-FC34-0741-B400-7C940A366482}"/>
              </a:ext>
            </a:extLst>
          </p:cNvPr>
          <p:cNvSpPr>
            <a:spLocks noGrp="1"/>
          </p:cNvSpPr>
          <p:nvPr>
            <p:ph type="body" sz="quarter" idx="14"/>
          </p:nvPr>
        </p:nvSpPr>
        <p:spPr/>
        <p:txBody>
          <a:bodyPr lIns="91440" tIns="45720" rIns="91440" bIns="45720" anchor="t"/>
          <a:lstStyle/>
          <a:p>
            <a:r>
              <a:rPr lang="en-US" b="1" dirty="0"/>
              <a:t>Adult Level I and II TQIP </a:t>
            </a:r>
            <a:r>
              <a:rPr lang="en-US" dirty="0"/>
              <a:t>(Adult Level I and II trauma centers)</a:t>
            </a:r>
          </a:p>
          <a:p>
            <a:r>
              <a:rPr lang="en-US" b="1" dirty="0"/>
              <a:t>Pediatric TQIP </a:t>
            </a:r>
            <a:r>
              <a:rPr lang="en-US" dirty="0"/>
              <a:t>(Pediatric Level I and II trauma centers)</a:t>
            </a:r>
          </a:p>
          <a:p>
            <a:r>
              <a:rPr lang="en-US" b="1" dirty="0"/>
              <a:t>Level III TQIP </a:t>
            </a:r>
            <a:r>
              <a:rPr lang="en-US" dirty="0"/>
              <a:t>(Level III trauma centers)</a:t>
            </a:r>
          </a:p>
          <a:p>
            <a:pPr marL="0" indent="0">
              <a:buNone/>
            </a:pPr>
            <a:endParaRPr lang="en-US" dirty="0">
              <a:latin typeface="Open Sans"/>
              <a:ea typeface="Open Sans"/>
              <a:cs typeface="Open Sans"/>
            </a:endParaRPr>
          </a:p>
          <a:p>
            <a:pPr marL="0" indent="0">
              <a:buNone/>
            </a:pPr>
            <a:r>
              <a:rPr lang="en-US" i="1" dirty="0">
                <a:latin typeface="Open Sans"/>
                <a:ea typeface="Open Sans"/>
                <a:cs typeface="Open Sans"/>
              </a:rPr>
              <a:t>A hospital with both Adult and Pediatric trauma centers may enroll in both Adult and Pediatric TQIP.</a:t>
            </a:r>
          </a:p>
          <a:p>
            <a:pPr marL="0" indent="0">
              <a:buNone/>
            </a:pPr>
            <a:r>
              <a:rPr lang="en-US" i="1" dirty="0">
                <a:latin typeface="Open Sans"/>
                <a:ea typeface="Open Sans"/>
                <a:cs typeface="Open Sans"/>
              </a:rPr>
              <a:t>A hospital with an Adult trauma center that also treats pediatric patients may also enroll in both Adult and Pediatric TQIP.</a:t>
            </a:r>
          </a:p>
          <a:p>
            <a:pPr marL="0" indent="0">
              <a:buNone/>
            </a:pPr>
            <a:endParaRPr lang="en-US" sz="1300" b="1" dirty="0">
              <a:latin typeface="Open Sans"/>
              <a:ea typeface="Open Sans"/>
              <a:cs typeface="Open Sans"/>
            </a:endParaRPr>
          </a:p>
        </p:txBody>
      </p:sp>
      <p:sp>
        <p:nvSpPr>
          <p:cNvPr id="4" name="Title 3">
            <a:extLst>
              <a:ext uri="{FF2B5EF4-FFF2-40B4-BE49-F238E27FC236}">
                <a16:creationId xmlns:a16="http://schemas.microsoft.com/office/drawing/2014/main" id="{28F5621B-4F7D-2549-9A12-36FE844EC816}"/>
              </a:ext>
            </a:extLst>
          </p:cNvPr>
          <p:cNvSpPr>
            <a:spLocks noGrp="1"/>
          </p:cNvSpPr>
          <p:nvPr>
            <p:ph type="ctrTitle"/>
          </p:nvPr>
        </p:nvSpPr>
        <p:spPr/>
        <p:txBody>
          <a:bodyPr lIns="91440" tIns="45720" rIns="91440" bIns="45720" anchor="b"/>
          <a:lstStyle/>
          <a:p>
            <a:r>
              <a:rPr lang="en-US" dirty="0">
                <a:latin typeface="Open Sans"/>
                <a:ea typeface="Open Sans"/>
                <a:cs typeface="Open Sans"/>
              </a:rPr>
              <a:t>TQIP Levels of Participation</a:t>
            </a:r>
          </a:p>
        </p:txBody>
      </p:sp>
    </p:spTree>
    <p:extLst>
      <p:ext uri="{BB962C8B-B14F-4D97-AF65-F5344CB8AC3E}">
        <p14:creationId xmlns:p14="http://schemas.microsoft.com/office/powerpoint/2010/main" val="27042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628D61E-F9BE-F5DC-AB8B-F9F86C53CE42}"/>
              </a:ext>
            </a:extLst>
          </p:cNvPr>
          <p:cNvSpPr>
            <a:spLocks noGrp="1"/>
          </p:cNvSpPr>
          <p:nvPr>
            <p:ph type="body" sz="quarter" idx="13"/>
          </p:nvPr>
        </p:nvSpPr>
        <p:spPr/>
        <p:txBody>
          <a:bodyPr/>
          <a:lstStyle/>
          <a:p>
            <a:r>
              <a:rPr lang="en-US" dirty="0"/>
              <a:t>Program Deliverables</a:t>
            </a:r>
          </a:p>
        </p:txBody>
      </p:sp>
      <p:sp>
        <p:nvSpPr>
          <p:cNvPr id="7" name="Text Placeholder 6">
            <a:extLst>
              <a:ext uri="{FF2B5EF4-FFF2-40B4-BE49-F238E27FC236}">
                <a16:creationId xmlns:a16="http://schemas.microsoft.com/office/drawing/2014/main" id="{24914E55-E9F1-D78A-253A-EE0C66C44F92}"/>
              </a:ext>
            </a:extLst>
          </p:cNvPr>
          <p:cNvSpPr>
            <a:spLocks noGrp="1"/>
          </p:cNvSpPr>
          <p:nvPr>
            <p:ph type="body" sz="quarter" idx="14"/>
          </p:nvPr>
        </p:nvSpPr>
        <p:spPr>
          <a:xfrm>
            <a:off x="620110" y="1418422"/>
            <a:ext cx="7685690" cy="3058328"/>
          </a:xfrm>
        </p:spPr>
        <p:txBody>
          <a:bodyPr/>
          <a:lstStyle/>
          <a:p>
            <a:r>
              <a:rPr lang="en-US" dirty="0"/>
              <a:t>Standardized data</a:t>
            </a:r>
          </a:p>
          <a:p>
            <a:r>
              <a:rPr lang="en-US" dirty="0"/>
              <a:t>Semi-annual risk-adjusted benchmark reports</a:t>
            </a:r>
          </a:p>
          <a:p>
            <a:r>
              <a:rPr lang="en-US" dirty="0"/>
              <a:t>Data drill-down tools</a:t>
            </a:r>
          </a:p>
          <a:p>
            <a:r>
              <a:rPr lang="en-US" dirty="0"/>
              <a:t>Education</a:t>
            </a:r>
          </a:p>
          <a:p>
            <a:pPr marL="1085850" lvl="1" indent="-285750"/>
            <a:r>
              <a:rPr lang="en-US" dirty="0"/>
              <a:t>Data abstractors and trauma registrars</a:t>
            </a:r>
          </a:p>
          <a:p>
            <a:pPr marL="1085850" lvl="1" indent="-285750"/>
            <a:r>
              <a:rPr lang="en-US" dirty="0"/>
              <a:t>Whole trauma team</a:t>
            </a:r>
          </a:p>
          <a:p>
            <a:r>
              <a:rPr lang="en-US" dirty="0"/>
              <a:t>Networking opportunities</a:t>
            </a:r>
          </a:p>
          <a:p>
            <a:r>
              <a:rPr lang="en-US" dirty="0"/>
              <a:t>Clinical </a:t>
            </a:r>
            <a:r>
              <a:rPr lang="en-US" dirty="0">
                <a:hlinkClick r:id="rId3"/>
              </a:rPr>
              <a:t>Best Practices Guidelines</a:t>
            </a:r>
            <a:endParaRPr lang="en-US" dirty="0"/>
          </a:p>
          <a:p>
            <a:r>
              <a:rPr lang="en-US" dirty="0"/>
              <a:t>Access to </a:t>
            </a:r>
            <a:r>
              <a:rPr lang="en-US" dirty="0">
                <a:hlinkClick r:id="rId4"/>
              </a:rPr>
              <a:t>TQP Participant Use File</a:t>
            </a:r>
            <a:endParaRPr lang="en-US" dirty="0"/>
          </a:p>
        </p:txBody>
      </p:sp>
      <p:sp>
        <p:nvSpPr>
          <p:cNvPr id="4" name="Title 3">
            <a:extLst>
              <a:ext uri="{FF2B5EF4-FFF2-40B4-BE49-F238E27FC236}">
                <a16:creationId xmlns:a16="http://schemas.microsoft.com/office/drawing/2014/main" id="{9BE95628-0553-EB7F-66AF-AC773EBEF127}"/>
              </a:ext>
            </a:extLst>
          </p:cNvPr>
          <p:cNvSpPr>
            <a:spLocks noGrp="1"/>
          </p:cNvSpPr>
          <p:nvPr>
            <p:ph type="ctrTitle"/>
          </p:nvPr>
        </p:nvSpPr>
        <p:spPr/>
        <p:txBody>
          <a:bodyPr/>
          <a:lstStyle/>
          <a:p>
            <a:r>
              <a:rPr lang="en-US" dirty="0"/>
              <a:t>TQIP Program Deliverables</a:t>
            </a:r>
          </a:p>
        </p:txBody>
      </p:sp>
    </p:spTree>
    <p:extLst>
      <p:ext uri="{BB962C8B-B14F-4D97-AF65-F5344CB8AC3E}">
        <p14:creationId xmlns:p14="http://schemas.microsoft.com/office/powerpoint/2010/main" val="75746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2848E-E3A5-FB84-B165-20BD035BBCE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152BD5D-B124-12B2-93B6-EB009A6FA707}"/>
              </a:ext>
            </a:extLst>
          </p:cNvPr>
          <p:cNvSpPr>
            <a:spLocks noGrp="1"/>
          </p:cNvSpPr>
          <p:nvPr>
            <p:ph type="body" sz="quarter" idx="13"/>
          </p:nvPr>
        </p:nvSpPr>
        <p:spPr/>
        <p:txBody>
          <a:bodyPr lIns="91440" tIns="45720" rIns="91440" bIns="45720" anchor="t"/>
          <a:lstStyle/>
          <a:p>
            <a:r>
              <a:rPr lang="en-US">
                <a:latin typeface="Open Sans"/>
                <a:ea typeface="Open Sans"/>
                <a:cs typeface="Open Sans"/>
              </a:rPr>
              <a:t>Program Design</a:t>
            </a:r>
            <a:endParaRPr lang="en-US"/>
          </a:p>
        </p:txBody>
      </p:sp>
      <p:sp>
        <p:nvSpPr>
          <p:cNvPr id="3" name="Text Placeholder 2">
            <a:extLst>
              <a:ext uri="{FF2B5EF4-FFF2-40B4-BE49-F238E27FC236}">
                <a16:creationId xmlns:a16="http://schemas.microsoft.com/office/drawing/2014/main" id="{626E08E5-C55A-AE5F-2DD5-23A46E6BDDFB}"/>
              </a:ext>
            </a:extLst>
          </p:cNvPr>
          <p:cNvSpPr>
            <a:spLocks noGrp="1"/>
          </p:cNvSpPr>
          <p:nvPr>
            <p:ph type="body" sz="quarter" idx="14"/>
          </p:nvPr>
        </p:nvSpPr>
        <p:spPr>
          <a:xfrm>
            <a:off x="611946" y="1418422"/>
            <a:ext cx="5184697" cy="3058328"/>
          </a:xfrm>
        </p:spPr>
        <p:txBody>
          <a:bodyPr lIns="91440" tIns="45720" rIns="91440" bIns="45720" anchor="t"/>
          <a:lstStyle/>
          <a:p>
            <a:r>
              <a:rPr lang="en-US" dirty="0">
                <a:latin typeface="Open Sans"/>
                <a:ea typeface="Open Sans"/>
                <a:cs typeface="Open Sans"/>
              </a:rPr>
              <a:t>TQIP reports utilize both core NTDS data elements and TQIP Processes of Care Measures*</a:t>
            </a:r>
            <a:endParaRPr lang="en-US" dirty="0"/>
          </a:p>
          <a:p>
            <a:pPr lvl="1">
              <a:buFont typeface="Courier New" panose="020B0604020202020204" pitchFamily="34" charset="0"/>
              <a:buChar char="o"/>
            </a:pPr>
            <a:r>
              <a:rPr lang="en-US" dirty="0">
                <a:solidFill>
                  <a:srgbClr val="0D0D0D"/>
                </a:solidFill>
                <a:latin typeface="Open Sans"/>
                <a:ea typeface="Open Sans"/>
                <a:cs typeface="Open Sans"/>
              </a:rPr>
              <a:t>*Level III TQIP participants have no additional data collection requirements (no Processes of Care Measures)</a:t>
            </a:r>
          </a:p>
          <a:p>
            <a:pPr lvl="1">
              <a:buFont typeface="Courier New" panose="020B0604020202020204" pitchFamily="34" charset="0"/>
              <a:buChar char="o"/>
            </a:pPr>
            <a:r>
              <a:rPr lang="en-US" dirty="0">
                <a:solidFill>
                  <a:srgbClr val="0D0D0D"/>
                </a:solidFill>
                <a:latin typeface="Open Sans"/>
                <a:ea typeface="Open Sans"/>
                <a:cs typeface="Open Sans"/>
              </a:rPr>
              <a:t>All data elements are defined in the </a:t>
            </a:r>
            <a:r>
              <a:rPr lang="en-US" dirty="0">
                <a:solidFill>
                  <a:srgbClr val="0D0D0D"/>
                </a:solidFill>
                <a:latin typeface="Open Sans"/>
                <a:ea typeface="Open Sans"/>
                <a:cs typeface="Open Sans"/>
                <a:hlinkClick r:id="rId2"/>
              </a:rPr>
              <a:t>NTDS Data Dictionary</a:t>
            </a:r>
            <a:endParaRPr lang="en-US" dirty="0">
              <a:solidFill>
                <a:srgbClr val="0D0D0D"/>
              </a:solidFill>
            </a:endParaRPr>
          </a:p>
          <a:p>
            <a:r>
              <a:rPr lang="en-US" dirty="0">
                <a:latin typeface="Open Sans"/>
                <a:ea typeface="Open Sans"/>
                <a:cs typeface="Open Sans"/>
              </a:rPr>
              <a:t>Two reports per year – Spring and Fall</a:t>
            </a:r>
          </a:p>
          <a:p>
            <a:r>
              <a:rPr lang="en-US" dirty="0">
                <a:latin typeface="Open Sans"/>
                <a:ea typeface="Open Sans"/>
                <a:cs typeface="Open Sans"/>
              </a:rPr>
              <a:t>12 months of data during a rolling window</a:t>
            </a:r>
          </a:p>
          <a:p>
            <a:pPr lvl="1">
              <a:buFont typeface="Courier New" panose="020B0604020202020204" pitchFamily="34" charset="0"/>
              <a:buChar char="o"/>
            </a:pPr>
            <a:r>
              <a:rPr lang="en-US" dirty="0">
                <a:solidFill>
                  <a:srgbClr val="0D0D0D"/>
                </a:solidFill>
                <a:latin typeface="Open Sans"/>
                <a:ea typeface="Open Sans"/>
                <a:cs typeface="Open Sans"/>
              </a:rPr>
              <a:t>E.g., for Fall 2025, we used the most recently submitted 12 months of data between 1/1/2024 and 3/31/2025</a:t>
            </a:r>
            <a:endParaRPr lang="en-US" dirty="0">
              <a:solidFill>
                <a:srgbClr val="0D0D0D"/>
              </a:solidFill>
            </a:endParaRPr>
          </a:p>
        </p:txBody>
      </p:sp>
      <p:sp>
        <p:nvSpPr>
          <p:cNvPr id="4" name="Title 3">
            <a:extLst>
              <a:ext uri="{FF2B5EF4-FFF2-40B4-BE49-F238E27FC236}">
                <a16:creationId xmlns:a16="http://schemas.microsoft.com/office/drawing/2014/main" id="{FDB08769-E321-8720-D36C-9195B0774A6B}"/>
              </a:ext>
            </a:extLst>
          </p:cNvPr>
          <p:cNvSpPr>
            <a:spLocks noGrp="1"/>
          </p:cNvSpPr>
          <p:nvPr>
            <p:ph type="ctrTitle"/>
          </p:nvPr>
        </p:nvSpPr>
        <p:spPr/>
        <p:txBody>
          <a:bodyPr lIns="91440" tIns="45720" rIns="91440" bIns="45720" anchor="b"/>
          <a:lstStyle/>
          <a:p>
            <a:r>
              <a:rPr lang="en-US" dirty="0">
                <a:latin typeface="Open Sans"/>
                <a:ea typeface="Open Sans"/>
                <a:cs typeface="Open Sans"/>
              </a:rPr>
              <a:t>TQIP Reporting</a:t>
            </a:r>
            <a:endParaRPr lang="en-US" dirty="0"/>
          </a:p>
        </p:txBody>
      </p:sp>
      <p:pic>
        <p:nvPicPr>
          <p:cNvPr id="5" name="Picture 4" descr="A group of people looking at a computer&#10;&#10;AI-generated content may be incorrect.">
            <a:extLst>
              <a:ext uri="{FF2B5EF4-FFF2-40B4-BE49-F238E27FC236}">
                <a16:creationId xmlns:a16="http://schemas.microsoft.com/office/drawing/2014/main" id="{7782350A-5C1B-4A9A-C816-67A9FD197856}"/>
              </a:ext>
            </a:extLst>
          </p:cNvPr>
          <p:cNvPicPr>
            <a:picLocks noChangeAspect="1"/>
          </p:cNvPicPr>
          <p:nvPr/>
        </p:nvPicPr>
        <p:blipFill>
          <a:blip r:embed="rId3"/>
          <a:stretch>
            <a:fillRect/>
          </a:stretch>
        </p:blipFill>
        <p:spPr>
          <a:xfrm>
            <a:off x="5827170" y="800099"/>
            <a:ext cx="2633161" cy="3053444"/>
          </a:xfrm>
          <a:prstGeom prst="rect">
            <a:avLst/>
          </a:prstGeom>
        </p:spPr>
      </p:pic>
    </p:spTree>
    <p:extLst>
      <p:ext uri="{BB962C8B-B14F-4D97-AF65-F5344CB8AC3E}">
        <p14:creationId xmlns:p14="http://schemas.microsoft.com/office/powerpoint/2010/main" val="3657473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67D2F-B75C-A8E9-D57D-10B75A4921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A4C5398-EC6D-3F85-7BF6-E3B77F9BDA7A}"/>
              </a:ext>
            </a:extLst>
          </p:cNvPr>
          <p:cNvSpPr>
            <a:spLocks noGrp="1"/>
          </p:cNvSpPr>
          <p:nvPr>
            <p:ph type="body" sz="quarter" idx="13"/>
          </p:nvPr>
        </p:nvSpPr>
        <p:spPr/>
        <p:txBody>
          <a:bodyPr lIns="91440" tIns="45720" rIns="91440" bIns="45720" anchor="t"/>
          <a:lstStyle/>
          <a:p>
            <a:r>
              <a:rPr lang="en-US">
                <a:latin typeface="Open Sans"/>
                <a:ea typeface="Open Sans"/>
                <a:cs typeface="Open Sans"/>
              </a:rPr>
              <a:t>Why risk-adjustment?</a:t>
            </a:r>
            <a:endParaRPr lang="en-US"/>
          </a:p>
        </p:txBody>
      </p:sp>
      <p:sp>
        <p:nvSpPr>
          <p:cNvPr id="3" name="Text Placeholder 2">
            <a:extLst>
              <a:ext uri="{FF2B5EF4-FFF2-40B4-BE49-F238E27FC236}">
                <a16:creationId xmlns:a16="http://schemas.microsoft.com/office/drawing/2014/main" id="{2050A002-509D-9183-B818-B9E447DD9B47}"/>
              </a:ext>
            </a:extLst>
          </p:cNvPr>
          <p:cNvSpPr>
            <a:spLocks noGrp="1"/>
          </p:cNvSpPr>
          <p:nvPr>
            <p:ph type="body" sz="quarter" idx="14"/>
          </p:nvPr>
        </p:nvSpPr>
        <p:spPr>
          <a:xfrm>
            <a:off x="611946" y="1418422"/>
            <a:ext cx="4760154" cy="3058328"/>
          </a:xfrm>
        </p:spPr>
        <p:txBody>
          <a:bodyPr lIns="91440" tIns="45720" rIns="91440" bIns="45720" anchor="t"/>
          <a:lstStyle/>
          <a:p>
            <a:r>
              <a:rPr lang="en-US" dirty="0">
                <a:latin typeface="Open Sans"/>
                <a:ea typeface="Open Sans"/>
                <a:cs typeface="Open Sans"/>
              </a:rPr>
              <a:t>You each treat different types of patients</a:t>
            </a:r>
          </a:p>
          <a:p>
            <a:pPr lvl="1">
              <a:buFont typeface="Courier New" panose="020B0604020202020204" pitchFamily="34" charset="0"/>
              <a:buChar char="o"/>
            </a:pPr>
            <a:r>
              <a:rPr lang="en-US" dirty="0">
                <a:solidFill>
                  <a:srgbClr val="0D0D0D"/>
                </a:solidFill>
                <a:latin typeface="Open Sans"/>
                <a:ea typeface="Open Sans"/>
                <a:cs typeface="Open Sans"/>
              </a:rPr>
              <a:t>Differing by demographics, injury patterns, volumes, etc.</a:t>
            </a:r>
          </a:p>
          <a:p>
            <a:r>
              <a:rPr lang="en-US" dirty="0">
                <a:solidFill>
                  <a:srgbClr val="0D0D0D"/>
                </a:solidFill>
                <a:latin typeface="Open Sans"/>
                <a:ea typeface="Open Sans"/>
                <a:cs typeface="Open Sans"/>
              </a:rPr>
              <a:t>Comparing raw rates wouldn't be a fair assessment</a:t>
            </a:r>
          </a:p>
          <a:p>
            <a:r>
              <a:rPr lang="en-US" dirty="0">
                <a:solidFill>
                  <a:srgbClr val="0D0D0D"/>
                </a:solidFill>
                <a:latin typeface="Open Sans"/>
                <a:ea typeface="Open Sans"/>
                <a:cs typeface="Open Sans"/>
              </a:rPr>
              <a:t>Risk-adjustment uses patient-level data to predict performance based on your center's patient mix</a:t>
            </a:r>
          </a:p>
          <a:p>
            <a:r>
              <a:rPr lang="en-US" dirty="0">
                <a:solidFill>
                  <a:srgbClr val="0D0D0D"/>
                </a:solidFill>
                <a:latin typeface="Open Sans"/>
                <a:ea typeface="Open Sans"/>
                <a:cs typeface="Open Sans"/>
              </a:rPr>
              <a:t>Models are updated every 6 months to reflect the most current standards of care</a:t>
            </a:r>
          </a:p>
        </p:txBody>
      </p:sp>
      <p:sp>
        <p:nvSpPr>
          <p:cNvPr id="4" name="Title 3">
            <a:extLst>
              <a:ext uri="{FF2B5EF4-FFF2-40B4-BE49-F238E27FC236}">
                <a16:creationId xmlns:a16="http://schemas.microsoft.com/office/drawing/2014/main" id="{C401849C-A89E-53F4-C972-80E1B38FD31D}"/>
              </a:ext>
            </a:extLst>
          </p:cNvPr>
          <p:cNvSpPr>
            <a:spLocks noGrp="1"/>
          </p:cNvSpPr>
          <p:nvPr>
            <p:ph type="ctrTitle"/>
          </p:nvPr>
        </p:nvSpPr>
        <p:spPr/>
        <p:txBody>
          <a:bodyPr lIns="91440" tIns="45720" rIns="91440" bIns="45720" anchor="b"/>
          <a:lstStyle/>
          <a:p>
            <a:r>
              <a:rPr lang="en-US" dirty="0">
                <a:latin typeface="Open Sans"/>
                <a:ea typeface="Open Sans"/>
                <a:cs typeface="Open Sans"/>
              </a:rPr>
              <a:t>TQIP Reporting</a:t>
            </a:r>
            <a:endParaRPr lang="en-US" dirty="0"/>
          </a:p>
        </p:txBody>
      </p:sp>
      <p:pic>
        <p:nvPicPr>
          <p:cNvPr id="6" name="Picture 5">
            <a:extLst>
              <a:ext uri="{FF2B5EF4-FFF2-40B4-BE49-F238E27FC236}">
                <a16:creationId xmlns:a16="http://schemas.microsoft.com/office/drawing/2014/main" id="{3E20950D-652A-9A23-704F-2CFF413B597A}"/>
              </a:ext>
            </a:extLst>
          </p:cNvPr>
          <p:cNvPicPr>
            <a:picLocks noChangeAspect="1"/>
          </p:cNvPicPr>
          <p:nvPr/>
        </p:nvPicPr>
        <p:blipFill>
          <a:blip r:embed="rId2"/>
          <a:stretch>
            <a:fillRect/>
          </a:stretch>
        </p:blipFill>
        <p:spPr>
          <a:xfrm>
            <a:off x="5629955" y="1789339"/>
            <a:ext cx="2472418" cy="1556657"/>
          </a:xfrm>
          <a:prstGeom prst="rect">
            <a:avLst/>
          </a:prstGeom>
        </p:spPr>
      </p:pic>
    </p:spTree>
    <p:extLst>
      <p:ext uri="{BB962C8B-B14F-4D97-AF65-F5344CB8AC3E}">
        <p14:creationId xmlns:p14="http://schemas.microsoft.com/office/powerpoint/2010/main" val="341949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42A1EC-B125-E7EC-03BF-1E41CD77843B}"/>
              </a:ext>
            </a:extLst>
          </p:cNvPr>
          <p:cNvSpPr>
            <a:spLocks noGrp="1"/>
          </p:cNvSpPr>
          <p:nvPr>
            <p:ph type="body" sz="quarter" idx="13"/>
          </p:nvPr>
        </p:nvSpPr>
        <p:spPr/>
        <p:txBody>
          <a:bodyPr/>
          <a:lstStyle/>
          <a:p>
            <a:r>
              <a:rPr lang="en-US" dirty="0"/>
              <a:t>Continuous Quality Improvement, Continuous Learning</a:t>
            </a:r>
          </a:p>
        </p:txBody>
      </p:sp>
      <p:sp>
        <p:nvSpPr>
          <p:cNvPr id="3" name="Text Placeholder 2">
            <a:extLst>
              <a:ext uri="{FF2B5EF4-FFF2-40B4-BE49-F238E27FC236}">
                <a16:creationId xmlns:a16="http://schemas.microsoft.com/office/drawing/2014/main" id="{429DE778-E479-5CCF-3BD2-C1A0D8D604C1}"/>
              </a:ext>
            </a:extLst>
          </p:cNvPr>
          <p:cNvSpPr>
            <a:spLocks noGrp="1"/>
          </p:cNvSpPr>
          <p:nvPr>
            <p:ph type="body" sz="quarter" idx="14"/>
          </p:nvPr>
        </p:nvSpPr>
        <p:spPr>
          <a:xfrm>
            <a:off x="620109" y="1412100"/>
            <a:ext cx="4080359" cy="3170447"/>
          </a:xfrm>
        </p:spPr>
        <p:txBody>
          <a:bodyPr/>
          <a:lstStyle/>
          <a:p>
            <a:pPr algn="l" fontAlgn="base">
              <a:buFont typeface="Arial" panose="020B0604020202020204" pitchFamily="34" charset="0"/>
              <a:buChar char="•"/>
            </a:pPr>
            <a:r>
              <a:rPr lang="en-US" b="0" i="0" dirty="0">
                <a:solidFill>
                  <a:schemeClr val="tx1"/>
                </a:solidFill>
                <a:effectLst/>
                <a:latin typeface="+mn-lt"/>
              </a:rPr>
              <a:t>TQIP Online Courses</a:t>
            </a:r>
          </a:p>
          <a:p>
            <a:pPr lvl="1" fontAlgn="base"/>
            <a:r>
              <a:rPr lang="en-US" sz="1200" dirty="0">
                <a:latin typeface="+mn-lt"/>
              </a:rPr>
              <a:t>Annual NTDS course</a:t>
            </a:r>
          </a:p>
          <a:p>
            <a:pPr lvl="1" fontAlgn="base"/>
            <a:r>
              <a:rPr lang="en-US" sz="1200" dirty="0">
                <a:latin typeface="+mn-lt"/>
              </a:rPr>
              <a:t>TQIP Basics Courses</a:t>
            </a:r>
          </a:p>
          <a:p>
            <a:pPr lvl="1" fontAlgn="base"/>
            <a:r>
              <a:rPr lang="en-US" sz="1200" dirty="0">
                <a:latin typeface="+mn-lt"/>
              </a:rPr>
              <a:t>“Top 5” courses</a:t>
            </a:r>
          </a:p>
          <a:p>
            <a:pPr lvl="1" fontAlgn="base"/>
            <a:r>
              <a:rPr lang="en-US" sz="1200" b="0" i="0" dirty="0">
                <a:effectLst/>
                <a:latin typeface="+mn-lt"/>
              </a:rPr>
              <a:t>Data Quality courses</a:t>
            </a:r>
          </a:p>
          <a:p>
            <a:pPr algn="l" fontAlgn="base">
              <a:buFont typeface="Arial" panose="020B0604020202020204" pitchFamily="34" charset="0"/>
              <a:buChar char="•"/>
            </a:pPr>
            <a:r>
              <a:rPr lang="en-US" b="0" i="0" dirty="0">
                <a:solidFill>
                  <a:schemeClr val="tx1"/>
                </a:solidFill>
                <a:effectLst/>
                <a:latin typeface="+mn-lt"/>
              </a:rPr>
              <a:t>Monthly educationa</a:t>
            </a:r>
            <a:r>
              <a:rPr lang="en-US" dirty="0">
                <a:solidFill>
                  <a:schemeClr val="tx1"/>
                </a:solidFill>
                <a:latin typeface="+mn-lt"/>
              </a:rPr>
              <a:t>l experiences</a:t>
            </a:r>
            <a:endParaRPr lang="en-US" b="0" i="0" dirty="0">
              <a:solidFill>
                <a:schemeClr val="tx1"/>
              </a:solidFill>
              <a:effectLst/>
              <a:latin typeface="+mn-lt"/>
            </a:endParaRPr>
          </a:p>
          <a:p>
            <a:pPr algn="l" fontAlgn="base">
              <a:buFont typeface="Arial" panose="020B0604020202020204" pitchFamily="34" charset="0"/>
              <a:buChar char="•"/>
            </a:pPr>
            <a:r>
              <a:rPr lang="en-US" b="0" i="0" dirty="0">
                <a:solidFill>
                  <a:schemeClr val="tx1"/>
                </a:solidFill>
                <a:effectLst/>
                <a:latin typeface="+mn-lt"/>
              </a:rPr>
              <a:t>Access to the TQIP Education Portal</a:t>
            </a:r>
          </a:p>
          <a:p>
            <a:pPr algn="l" fontAlgn="base">
              <a:buFont typeface="Arial" panose="020B0604020202020204" pitchFamily="34" charset="0"/>
              <a:buChar char="•"/>
            </a:pPr>
            <a:r>
              <a:rPr lang="en-US" b="0" i="0" dirty="0">
                <a:solidFill>
                  <a:schemeClr val="tx1"/>
                </a:solidFill>
                <a:effectLst/>
                <a:latin typeface="+mn-lt"/>
              </a:rPr>
              <a:t>Participation in the TQIP Google Group</a:t>
            </a:r>
          </a:p>
          <a:p>
            <a:pPr algn="l" fontAlgn="base">
              <a:buFont typeface="Arial" panose="020B0604020202020204" pitchFamily="34" charset="0"/>
              <a:buChar char="•"/>
            </a:pPr>
            <a:r>
              <a:rPr lang="en-US" dirty="0">
                <a:solidFill>
                  <a:schemeClr val="tx1"/>
                </a:solidFill>
                <a:latin typeface="+mn-lt"/>
              </a:rPr>
              <a:t>Access to TQIP Best Practice Guidelines</a:t>
            </a:r>
            <a:endParaRPr lang="en-US" b="0" i="0" dirty="0">
              <a:solidFill>
                <a:schemeClr val="tx1"/>
              </a:solidFill>
              <a:effectLst/>
              <a:latin typeface="+mn-lt"/>
            </a:endParaRPr>
          </a:p>
          <a:p>
            <a:pPr fontAlgn="base"/>
            <a:r>
              <a:rPr lang="en-US" b="0" i="0" dirty="0">
                <a:solidFill>
                  <a:schemeClr val="tx1"/>
                </a:solidFill>
                <a:effectLst/>
                <a:latin typeface="+mn-lt"/>
              </a:rPr>
              <a:t>TQIP Annual Conference</a:t>
            </a:r>
          </a:p>
          <a:p>
            <a:pPr algn="l" fontAlgn="base">
              <a:buFont typeface="Arial" panose="020B0604020202020204" pitchFamily="34" charset="0"/>
              <a:buChar char="•"/>
            </a:pPr>
            <a:endParaRPr lang="en-US" b="0" i="0" dirty="0">
              <a:solidFill>
                <a:srgbClr val="555555"/>
              </a:solidFill>
              <a:effectLst/>
              <a:latin typeface="+mn-lt"/>
            </a:endParaRPr>
          </a:p>
          <a:p>
            <a:endParaRPr lang="en-US" dirty="0">
              <a:latin typeface="+mn-lt"/>
            </a:endParaRPr>
          </a:p>
        </p:txBody>
      </p:sp>
      <p:sp>
        <p:nvSpPr>
          <p:cNvPr id="4" name="Title 3">
            <a:extLst>
              <a:ext uri="{FF2B5EF4-FFF2-40B4-BE49-F238E27FC236}">
                <a16:creationId xmlns:a16="http://schemas.microsoft.com/office/drawing/2014/main" id="{7D0EF731-5725-B8EB-5629-66C73A36B953}"/>
              </a:ext>
            </a:extLst>
          </p:cNvPr>
          <p:cNvSpPr>
            <a:spLocks noGrp="1"/>
          </p:cNvSpPr>
          <p:nvPr>
            <p:ph type="ctrTitle"/>
          </p:nvPr>
        </p:nvSpPr>
        <p:spPr/>
        <p:txBody>
          <a:bodyPr/>
          <a:lstStyle/>
          <a:p>
            <a:r>
              <a:rPr lang="en-US" dirty="0"/>
              <a:t>TQIP Education</a:t>
            </a:r>
          </a:p>
        </p:txBody>
      </p:sp>
      <p:pic>
        <p:nvPicPr>
          <p:cNvPr id="7" name="Picture 6">
            <a:extLst>
              <a:ext uri="{FF2B5EF4-FFF2-40B4-BE49-F238E27FC236}">
                <a16:creationId xmlns:a16="http://schemas.microsoft.com/office/drawing/2014/main" id="{755D6A43-323B-CC08-349A-1D920DFA5B86}"/>
              </a:ext>
            </a:extLst>
          </p:cNvPr>
          <p:cNvPicPr>
            <a:picLocks noChangeAspect="1"/>
          </p:cNvPicPr>
          <p:nvPr/>
        </p:nvPicPr>
        <p:blipFill>
          <a:blip r:embed="rId3"/>
          <a:stretch>
            <a:fillRect/>
          </a:stretch>
        </p:blipFill>
        <p:spPr>
          <a:xfrm>
            <a:off x="5105400" y="1397995"/>
            <a:ext cx="3124200" cy="2699245"/>
          </a:xfrm>
          <a:prstGeom prst="rect">
            <a:avLst/>
          </a:prstGeom>
        </p:spPr>
      </p:pic>
    </p:spTree>
    <p:extLst>
      <p:ext uri="{BB962C8B-B14F-4D97-AF65-F5344CB8AC3E}">
        <p14:creationId xmlns:p14="http://schemas.microsoft.com/office/powerpoint/2010/main" val="403691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29EF36-E192-506B-A280-0360F17F6FD8}"/>
            </a:ext>
          </a:extLst>
        </p:cNvPr>
        <p:cNvGrpSpPr/>
        <p:nvPr/>
      </p:nvGrpSpPr>
      <p:grpSpPr>
        <a:xfrm>
          <a:off x="0" y="0"/>
          <a:ext cx="0" cy="0"/>
          <a:chOff x="0" y="0"/>
          <a:chExt cx="0" cy="0"/>
        </a:xfrm>
      </p:grpSpPr>
      <p:sp useBgFill="1">
        <p:nvSpPr>
          <p:cNvPr id="214" name="Rectangle 21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34"/>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B27AB79-A586-55E1-41B5-8B96461673B5}"/>
              </a:ext>
            </a:extLst>
          </p:cNvPr>
          <p:cNvSpPr>
            <a:spLocks noGrp="1"/>
          </p:cNvSpPr>
          <p:nvPr>
            <p:ph type="ctrTitle"/>
          </p:nvPr>
        </p:nvSpPr>
        <p:spPr>
          <a:xfrm>
            <a:off x="359545" y="803100"/>
            <a:ext cx="2954766" cy="4187344"/>
          </a:xfrm>
        </p:spPr>
        <p:txBody>
          <a:bodyPr vert="horz" lIns="91440" tIns="45720" rIns="91440" bIns="45720" rtlCol="0" anchor="ctr">
            <a:normAutofit/>
          </a:bodyPr>
          <a:lstStyle/>
          <a:p>
            <a:pPr algn="r"/>
            <a:r>
              <a:rPr lang="en-US" sz="3800" kern="1200">
                <a:solidFill>
                  <a:schemeClr val="tx1"/>
                </a:solidFill>
                <a:latin typeface="+mj-lt"/>
                <a:ea typeface="+mj-ea"/>
                <a:cs typeface="+mj-cs"/>
              </a:rPr>
              <a:t>Enrollment Process Overview</a:t>
            </a:r>
          </a:p>
        </p:txBody>
      </p:sp>
      <p:cxnSp>
        <p:nvCxnSpPr>
          <p:cNvPr id="215" name="Straight Connector 2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849085"/>
            <a:ext cx="0" cy="4288180"/>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00" name="Diagram 199">
            <a:extLst>
              <a:ext uri="{FF2B5EF4-FFF2-40B4-BE49-F238E27FC236}">
                <a16:creationId xmlns:a16="http://schemas.microsoft.com/office/drawing/2014/main" id="{B4B74AA3-2EF2-6B31-E0EA-2F4107BEC529}"/>
              </a:ext>
            </a:extLst>
          </p:cNvPr>
          <p:cNvGraphicFramePr/>
          <p:nvPr>
            <p:extLst>
              <p:ext uri="{D42A27DB-BD31-4B8C-83A1-F6EECF244321}">
                <p14:modId xmlns:p14="http://schemas.microsoft.com/office/powerpoint/2010/main" val="3081528788"/>
              </p:ext>
            </p:extLst>
          </p:nvPr>
        </p:nvGraphicFramePr>
        <p:xfrm>
          <a:off x="3831401" y="803100"/>
          <a:ext cx="4683949" cy="4192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5841712"/>
      </p:ext>
    </p:extLst>
  </p:cSld>
  <p:clrMapOvr>
    <a:masterClrMapping/>
  </p:clrMapOvr>
</p:sld>
</file>

<file path=ppt/theme/theme1.xml><?xml version="1.0" encoding="utf-8"?>
<a:theme xmlns:a="http://schemas.openxmlformats.org/drawingml/2006/main" name="Dark Option 1">
  <a:themeElements>
    <a:clrScheme name="ACS Brand">
      <a:dk1>
        <a:srgbClr val="000000"/>
      </a:dk1>
      <a:lt1>
        <a:srgbClr val="FFFFFF"/>
      </a:lt1>
      <a:dk2>
        <a:srgbClr val="082146"/>
      </a:dk2>
      <a:lt2>
        <a:srgbClr val="FEF6E3"/>
      </a:lt2>
      <a:accent1>
        <a:srgbClr val="1A3875"/>
      </a:accent1>
      <a:accent2>
        <a:srgbClr val="E91F00"/>
      </a:accent2>
      <a:accent3>
        <a:srgbClr val="5B7785"/>
      </a:accent3>
      <a:accent4>
        <a:srgbClr val="492436"/>
      </a:accent4>
      <a:accent5>
        <a:srgbClr val="D6DFE3"/>
      </a:accent5>
      <a:accent6>
        <a:srgbClr val="ECC8C8"/>
      </a:accent6>
      <a:hlink>
        <a:srgbClr val="1A3875"/>
      </a:hlink>
      <a:folHlink>
        <a:srgbClr val="B62B26"/>
      </a:folHlink>
    </a:clrScheme>
    <a:fontScheme name="Custom 5">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ACS Brand">
      <a:dk1>
        <a:srgbClr val="000000"/>
      </a:dk1>
      <a:lt1>
        <a:srgbClr val="FFFFFF"/>
      </a:lt1>
      <a:dk2>
        <a:srgbClr val="082146"/>
      </a:dk2>
      <a:lt2>
        <a:srgbClr val="FEF6E3"/>
      </a:lt2>
      <a:accent1>
        <a:srgbClr val="1A3875"/>
      </a:accent1>
      <a:accent2>
        <a:srgbClr val="E91F00"/>
      </a:accent2>
      <a:accent3>
        <a:srgbClr val="5B7785"/>
      </a:accent3>
      <a:accent4>
        <a:srgbClr val="492436"/>
      </a:accent4>
      <a:accent5>
        <a:srgbClr val="D6DFE3"/>
      </a:accent5>
      <a:accent6>
        <a:srgbClr val="ECC8C8"/>
      </a:accent6>
      <a:hlink>
        <a:srgbClr val="1A3875"/>
      </a:hlink>
      <a:folHlink>
        <a:srgbClr val="B62B26"/>
      </a:folHlink>
    </a:clrScheme>
    <a:fontScheme name="New ACS Fon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ew ACS Fon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rs &amp; Callouts">
  <a:themeElements>
    <a:clrScheme name="ACS Brand">
      <a:dk1>
        <a:srgbClr val="000000"/>
      </a:dk1>
      <a:lt1>
        <a:srgbClr val="FFFFFF"/>
      </a:lt1>
      <a:dk2>
        <a:srgbClr val="082146"/>
      </a:dk2>
      <a:lt2>
        <a:srgbClr val="FEF6E3"/>
      </a:lt2>
      <a:accent1>
        <a:srgbClr val="1A3875"/>
      </a:accent1>
      <a:accent2>
        <a:srgbClr val="E91F00"/>
      </a:accent2>
      <a:accent3>
        <a:srgbClr val="5B7785"/>
      </a:accent3>
      <a:accent4>
        <a:srgbClr val="492436"/>
      </a:accent4>
      <a:accent5>
        <a:srgbClr val="D6DFE3"/>
      </a:accent5>
      <a:accent6>
        <a:srgbClr val="ECC8C8"/>
      </a:accent6>
      <a:hlink>
        <a:srgbClr val="1A3875"/>
      </a:hlink>
      <a:folHlink>
        <a:srgbClr val="B62B26"/>
      </a:folHlink>
    </a:clrScheme>
    <a:fontScheme name="New ACS Fon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1418</Words>
  <Application>Microsoft Office PowerPoint</Application>
  <PresentationFormat>On-screen Show (16:9)</PresentationFormat>
  <Paragraphs>166</Paragraphs>
  <Slides>22</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22</vt:i4>
      </vt:variant>
    </vt:vector>
  </HeadingPairs>
  <TitlesOfParts>
    <vt:vector size="31" baseType="lpstr">
      <vt:lpstr>Arial</vt:lpstr>
      <vt:lpstr>Calibri</vt:lpstr>
      <vt:lpstr>Courier New</vt:lpstr>
      <vt:lpstr>Minion Pro SmBd</vt:lpstr>
      <vt:lpstr>Open Sans</vt:lpstr>
      <vt:lpstr>Dark Option 1</vt:lpstr>
      <vt:lpstr>Custom Design</vt:lpstr>
      <vt:lpstr>1_Custom Design</vt:lpstr>
      <vt:lpstr>Dividers &amp; Callouts</vt:lpstr>
      <vt:lpstr>PowerPoint Presentation</vt:lpstr>
      <vt:lpstr>PowerPoint Presentation</vt:lpstr>
      <vt:lpstr>TQIP Eligibility</vt:lpstr>
      <vt:lpstr>TQIP Levels of Participation</vt:lpstr>
      <vt:lpstr>TQIP Program Deliverables</vt:lpstr>
      <vt:lpstr>TQIP Reporting</vt:lpstr>
      <vt:lpstr>TQIP Reporting</vt:lpstr>
      <vt:lpstr>TQIP Education</vt:lpstr>
      <vt:lpstr>Enrollment Process Overview</vt:lpstr>
      <vt:lpstr>Before Submitting Your Application</vt:lpstr>
      <vt:lpstr>Submit Application (as a brand-new center)</vt:lpstr>
      <vt:lpstr>Submit Application (as a past participant in the Annual Call for Data)</vt:lpstr>
      <vt:lpstr>Enrollment Process Step – Site Profile</vt:lpstr>
      <vt:lpstr>Enrollment Process Step – Sign BA/DUA</vt:lpstr>
      <vt:lpstr>Enrollment Process Step – Execute HPA</vt:lpstr>
      <vt:lpstr>Enrollment Process Step – Pay Annual Fee</vt:lpstr>
      <vt:lpstr>Completing Enrollment</vt:lpstr>
      <vt:lpstr>PowerPoint Presentation</vt:lpstr>
      <vt:lpstr>General QPort Tips</vt:lpstr>
      <vt:lpstr>Important 2026 TQIP Dates</vt:lpstr>
      <vt:lpstr>We’re Here to Help!</vt:lpstr>
      <vt:lpstr>PowerPoint Presentation</vt:lpstr>
    </vt:vector>
  </TitlesOfParts>
  <Company>The American College of Surgeons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Claire Dooms</cp:lastModifiedBy>
  <cp:revision>4</cp:revision>
  <dcterms:created xsi:type="dcterms:W3CDTF">2019-03-15T15:26:17Z</dcterms:created>
  <dcterms:modified xsi:type="dcterms:W3CDTF">2026-05-13T21:21:32Z</dcterms:modified>
</cp:coreProperties>
</file>