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91" r:id="rId3"/>
    <p:sldId id="281" r:id="rId4"/>
    <p:sldId id="283" r:id="rId5"/>
    <p:sldId id="289" r:id="rId6"/>
    <p:sldId id="304" r:id="rId7"/>
    <p:sldId id="293" r:id="rId8"/>
    <p:sldId id="294" r:id="rId9"/>
    <p:sldId id="295" r:id="rId10"/>
    <p:sldId id="296" r:id="rId11"/>
    <p:sldId id="298" r:id="rId12"/>
    <p:sldId id="297" r:id="rId13"/>
    <p:sldId id="300" r:id="rId14"/>
    <p:sldId id="278" r:id="rId15"/>
    <p:sldId id="280" r:id="rId16"/>
    <p:sldId id="302" r:id="rId17"/>
    <p:sldId id="305" r:id="rId18"/>
    <p:sldId id="299" r:id="rId19"/>
    <p:sldId id="307" r:id="rId20"/>
    <p:sldId id="306" r:id="rId21"/>
    <p:sldId id="309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144"/>
    <a:srgbClr val="E91F00"/>
    <a:srgbClr val="E83315"/>
    <a:srgbClr val="000000"/>
    <a:srgbClr val="F2F2F2"/>
    <a:srgbClr val="8299A6"/>
    <a:srgbClr val="E73415"/>
    <a:srgbClr val="193775"/>
    <a:srgbClr val="0F2144"/>
    <a:srgbClr val="1A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769C8-3204-4E2F-8CD7-A7D104BE3169}" v="1024" dt="2025-07-23T18:58:47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Jensen" userId="cd640b45b796e802" providerId="LiveId" clId="{A9E769C8-3204-4E2F-8CD7-A7D104BE3169}"/>
    <pc:docChg chg="undo custSel addSld delSld modSld sldOrd">
      <pc:chgData name="Aaron Jensen" userId="cd640b45b796e802" providerId="LiveId" clId="{A9E769C8-3204-4E2F-8CD7-A7D104BE3169}" dt="2025-07-23T20:58:17.362" v="4644" actId="478"/>
      <pc:docMkLst>
        <pc:docMk/>
      </pc:docMkLst>
      <pc:sldChg chg="addSp delSp modSp mod">
        <pc:chgData name="Aaron Jensen" userId="cd640b45b796e802" providerId="LiveId" clId="{A9E769C8-3204-4E2F-8CD7-A7D104BE3169}" dt="2025-07-23T20:58:17.362" v="4644" actId="478"/>
        <pc:sldMkLst>
          <pc:docMk/>
          <pc:sldMk cId="2940506534" sldId="277"/>
        </pc:sldMkLst>
        <pc:graphicFrameChg chg="add del modGraphic">
          <ac:chgData name="Aaron Jensen" userId="cd640b45b796e802" providerId="LiveId" clId="{A9E769C8-3204-4E2F-8CD7-A7D104BE3169}" dt="2025-07-23T20:58:17.362" v="4644" actId="478"/>
          <ac:graphicFrameMkLst>
            <pc:docMk/>
            <pc:sldMk cId="2940506534" sldId="277"/>
            <ac:graphicFrameMk id="4" creationId="{D77A7C65-7F3C-82A4-A318-154F5EF2FDF6}"/>
          </ac:graphicFrameMkLst>
        </pc:graphicFrameChg>
      </pc:sldChg>
      <pc:sldChg chg="addSp delSp modSp mod ord modAnim">
        <pc:chgData name="Aaron Jensen" userId="cd640b45b796e802" providerId="LiveId" clId="{A9E769C8-3204-4E2F-8CD7-A7D104BE3169}" dt="2025-07-23T18:52:07.945" v="4557" actId="478"/>
        <pc:sldMkLst>
          <pc:docMk/>
          <pc:sldMk cId="2097278783" sldId="278"/>
        </pc:sldMkLst>
        <pc:spChg chg="add mod">
          <ac:chgData name="Aaron Jensen" userId="cd640b45b796e802" providerId="LiveId" clId="{A9E769C8-3204-4E2F-8CD7-A7D104BE3169}" dt="2025-07-23T09:08:33.014" v="1959" actId="208"/>
          <ac:spMkLst>
            <pc:docMk/>
            <pc:sldMk cId="2097278783" sldId="278"/>
            <ac:spMk id="3" creationId="{B44B48B5-2B5F-C159-48E0-987EC3C0D4A1}"/>
          </ac:spMkLst>
        </pc:spChg>
        <pc:spChg chg="mod">
          <ac:chgData name="Aaron Jensen" userId="cd640b45b796e802" providerId="LiveId" clId="{A9E769C8-3204-4E2F-8CD7-A7D104BE3169}" dt="2025-07-23T09:06:29.829" v="1858" actId="20577"/>
          <ac:spMkLst>
            <pc:docMk/>
            <pc:sldMk cId="2097278783" sldId="278"/>
            <ac:spMk id="7" creationId="{D7C8E8C9-A05C-7869-CE19-ECC7D88A9174}"/>
          </ac:spMkLst>
        </pc:spChg>
        <pc:picChg chg="del">
          <ac:chgData name="Aaron Jensen" userId="cd640b45b796e802" providerId="LiveId" clId="{A9E769C8-3204-4E2F-8CD7-A7D104BE3169}" dt="2025-07-23T09:06:50.861" v="1859" actId="478"/>
          <ac:picMkLst>
            <pc:docMk/>
            <pc:sldMk cId="2097278783" sldId="278"/>
            <ac:picMk id="8" creationId="{13CA83FE-19D8-A7E1-9FA7-A1B523DF1A60}"/>
          </ac:picMkLst>
        </pc:picChg>
        <pc:picChg chg="add mod">
          <ac:chgData name="Aaron Jensen" userId="cd640b45b796e802" providerId="LiveId" clId="{A9E769C8-3204-4E2F-8CD7-A7D104BE3169}" dt="2025-07-23T18:23:05.633" v="4244" actId="1076"/>
          <ac:picMkLst>
            <pc:docMk/>
            <pc:sldMk cId="2097278783" sldId="278"/>
            <ac:picMk id="4098" creationId="{C7CD8F53-D316-077F-138A-B36EF573C9E8}"/>
          </ac:picMkLst>
        </pc:picChg>
        <pc:picChg chg="add del mod">
          <ac:chgData name="Aaron Jensen" userId="cd640b45b796e802" providerId="LiveId" clId="{A9E769C8-3204-4E2F-8CD7-A7D104BE3169}" dt="2025-07-23T18:52:07.945" v="4557" actId="478"/>
          <ac:picMkLst>
            <pc:docMk/>
            <pc:sldMk cId="2097278783" sldId="278"/>
            <ac:picMk id="4100" creationId="{CA7E52A1-E158-7AD1-60CE-2218BCC8CF0F}"/>
          </ac:picMkLst>
        </pc:picChg>
      </pc:sldChg>
      <pc:sldChg chg="addSp delSp modSp mod ord modAnim">
        <pc:chgData name="Aaron Jensen" userId="cd640b45b796e802" providerId="LiveId" clId="{A9E769C8-3204-4E2F-8CD7-A7D104BE3169}" dt="2025-07-23T18:53:21.114" v="4601"/>
        <pc:sldMkLst>
          <pc:docMk/>
          <pc:sldMk cId="3312415260" sldId="280"/>
        </pc:sldMkLst>
        <pc:spChg chg="del">
          <ac:chgData name="Aaron Jensen" userId="cd640b45b796e802" providerId="LiveId" clId="{A9E769C8-3204-4E2F-8CD7-A7D104BE3169}" dt="2025-07-23T09:12:32.205" v="2045" actId="478"/>
          <ac:spMkLst>
            <pc:docMk/>
            <pc:sldMk cId="3312415260" sldId="280"/>
            <ac:spMk id="6" creationId="{170EB7CB-8592-8480-E258-0B965BC686D8}"/>
          </ac:spMkLst>
        </pc:spChg>
        <pc:spChg chg="add mod">
          <ac:chgData name="Aaron Jensen" userId="cd640b45b796e802" providerId="LiveId" clId="{A9E769C8-3204-4E2F-8CD7-A7D104BE3169}" dt="2025-07-23T09:12:49.355" v="2054" actId="27636"/>
          <ac:spMkLst>
            <pc:docMk/>
            <pc:sldMk cId="3312415260" sldId="280"/>
            <ac:spMk id="8" creationId="{271622FA-A01D-2793-DE69-A9C73B7155DE}"/>
          </ac:spMkLst>
        </pc:spChg>
        <pc:spChg chg="mod">
          <ac:chgData name="Aaron Jensen" userId="cd640b45b796e802" providerId="LiveId" clId="{A9E769C8-3204-4E2F-8CD7-A7D104BE3169}" dt="2025-07-23T18:52:32.967" v="4595" actId="14100"/>
          <ac:spMkLst>
            <pc:docMk/>
            <pc:sldMk cId="3312415260" sldId="280"/>
            <ac:spMk id="22" creationId="{A19594FD-0AAB-A863-DF4C-39CB020282F6}"/>
          </ac:spMkLst>
        </pc:spChg>
        <pc:picChg chg="add mod">
          <ac:chgData name="Aaron Jensen" userId="cd640b45b796e802" providerId="LiveId" clId="{A9E769C8-3204-4E2F-8CD7-A7D104BE3169}" dt="2025-07-23T09:11:50.680" v="2039" actId="1076"/>
          <ac:picMkLst>
            <pc:docMk/>
            <pc:sldMk cId="3312415260" sldId="280"/>
            <ac:picMk id="3" creationId="{699B28B0-3605-075E-EF71-0887B1569BF2}"/>
          </ac:picMkLst>
        </pc:picChg>
        <pc:picChg chg="del">
          <ac:chgData name="Aaron Jensen" userId="cd640b45b796e802" providerId="LiveId" clId="{A9E769C8-3204-4E2F-8CD7-A7D104BE3169}" dt="2025-07-23T09:11:26.143" v="2032" actId="478"/>
          <ac:picMkLst>
            <pc:docMk/>
            <pc:sldMk cId="3312415260" sldId="280"/>
            <ac:picMk id="4" creationId="{799EB368-F5B4-75DC-06C8-3973365BEBFF}"/>
          </ac:picMkLst>
        </pc:picChg>
        <pc:picChg chg="add mod">
          <ac:chgData name="Aaron Jensen" userId="cd640b45b796e802" providerId="LiveId" clId="{A9E769C8-3204-4E2F-8CD7-A7D104BE3169}" dt="2025-07-23T09:11:49.198" v="2038" actId="1076"/>
          <ac:picMkLst>
            <pc:docMk/>
            <pc:sldMk cId="3312415260" sldId="280"/>
            <ac:picMk id="5" creationId="{96FE9D34-80F4-F942-5157-8101128D4AE7}"/>
          </ac:picMkLst>
        </pc:picChg>
        <pc:picChg chg="add mod">
          <ac:chgData name="Aaron Jensen" userId="cd640b45b796e802" providerId="LiveId" clId="{A9E769C8-3204-4E2F-8CD7-A7D104BE3169}" dt="2025-07-23T09:12:07.906" v="2044" actId="1035"/>
          <ac:picMkLst>
            <pc:docMk/>
            <pc:sldMk cId="3312415260" sldId="280"/>
            <ac:picMk id="7" creationId="{551EAB5D-0917-DEF4-E0F3-712B86C11C6D}"/>
          </ac:picMkLst>
        </pc:picChg>
        <pc:picChg chg="add mod">
          <ac:chgData name="Aaron Jensen" userId="cd640b45b796e802" providerId="LiveId" clId="{A9E769C8-3204-4E2F-8CD7-A7D104BE3169}" dt="2025-07-23T18:23:19.321" v="4247" actId="1076"/>
          <ac:picMkLst>
            <pc:docMk/>
            <pc:sldMk cId="3312415260" sldId="280"/>
            <ac:picMk id="12" creationId="{2874D482-2EB4-8A48-CCC4-967EDA58F173}"/>
          </ac:picMkLst>
        </pc:picChg>
      </pc:sldChg>
      <pc:sldChg chg="addSp delSp modSp mod">
        <pc:chgData name="Aaron Jensen" userId="cd640b45b796e802" providerId="LiveId" clId="{A9E769C8-3204-4E2F-8CD7-A7D104BE3169}" dt="2025-07-23T05:52:04.522" v="293" actId="1076"/>
        <pc:sldMkLst>
          <pc:docMk/>
          <pc:sldMk cId="883504827" sldId="281"/>
        </pc:sldMkLst>
        <pc:spChg chg="del">
          <ac:chgData name="Aaron Jensen" userId="cd640b45b796e802" providerId="LiveId" clId="{A9E769C8-3204-4E2F-8CD7-A7D104BE3169}" dt="2025-07-23T05:51:07.975" v="274" actId="478"/>
          <ac:spMkLst>
            <pc:docMk/>
            <pc:sldMk cId="883504827" sldId="281"/>
            <ac:spMk id="2" creationId="{3C73BCEC-E894-6C40-433F-9DB52A933A82}"/>
          </ac:spMkLst>
        </pc:spChg>
        <pc:spChg chg="mod">
          <ac:chgData name="Aaron Jensen" userId="cd640b45b796e802" providerId="LiveId" clId="{A9E769C8-3204-4E2F-8CD7-A7D104BE3169}" dt="2025-07-23T05:51:11.976" v="285" actId="20577"/>
          <ac:spMkLst>
            <pc:docMk/>
            <pc:sldMk cId="883504827" sldId="281"/>
            <ac:spMk id="5" creationId="{5DE8D59B-9376-7724-5263-AC0C4A76E5A4}"/>
          </ac:spMkLst>
        </pc:spChg>
        <pc:spChg chg="add mod">
          <ac:chgData name="Aaron Jensen" userId="cd640b45b796e802" providerId="LiveId" clId="{A9E769C8-3204-4E2F-8CD7-A7D104BE3169}" dt="2025-07-23T05:52:04.522" v="293" actId="1076"/>
          <ac:spMkLst>
            <pc:docMk/>
            <pc:sldMk cId="883504827" sldId="281"/>
            <ac:spMk id="9" creationId="{03B0D038-AD8A-5789-E241-4841BB82329E}"/>
          </ac:spMkLst>
        </pc:spChg>
        <pc:picChg chg="add del mod">
          <ac:chgData name="Aaron Jensen" userId="cd640b45b796e802" providerId="LiveId" clId="{A9E769C8-3204-4E2F-8CD7-A7D104BE3169}" dt="2025-07-23T05:51:16.594" v="287" actId="478"/>
          <ac:picMkLst>
            <pc:docMk/>
            <pc:sldMk cId="883504827" sldId="281"/>
            <ac:picMk id="3" creationId="{0D55ADD3-471A-3D7F-124F-E57A9BB0E65D}"/>
          </ac:picMkLst>
        </pc:picChg>
        <pc:picChg chg="add mod">
          <ac:chgData name="Aaron Jensen" userId="cd640b45b796e802" providerId="LiveId" clId="{A9E769C8-3204-4E2F-8CD7-A7D104BE3169}" dt="2025-07-23T05:51:53.966" v="291" actId="1076"/>
          <ac:picMkLst>
            <pc:docMk/>
            <pc:sldMk cId="883504827" sldId="281"/>
            <ac:picMk id="10" creationId="{5872F6B9-0D05-4937-09B9-5FBDDCBCE8BE}"/>
          </ac:picMkLst>
        </pc:picChg>
        <pc:picChg chg="add mod">
          <ac:chgData name="Aaron Jensen" userId="cd640b45b796e802" providerId="LiveId" clId="{A9E769C8-3204-4E2F-8CD7-A7D104BE3169}" dt="2025-07-23T05:51:53.966" v="291" actId="1076"/>
          <ac:picMkLst>
            <pc:docMk/>
            <pc:sldMk cId="883504827" sldId="281"/>
            <ac:picMk id="11" creationId="{0D79A996-2B47-CD4B-26E2-B66DEB760EF0}"/>
          </ac:picMkLst>
        </pc:picChg>
        <pc:picChg chg="add mod">
          <ac:chgData name="Aaron Jensen" userId="cd640b45b796e802" providerId="LiveId" clId="{A9E769C8-3204-4E2F-8CD7-A7D104BE3169}" dt="2025-07-23T05:51:53.966" v="291" actId="1076"/>
          <ac:picMkLst>
            <pc:docMk/>
            <pc:sldMk cId="883504827" sldId="281"/>
            <ac:picMk id="14" creationId="{26945735-548F-52B6-C4AB-F0D0E448DAAF}"/>
          </ac:picMkLst>
        </pc:picChg>
      </pc:sldChg>
      <pc:sldChg chg="del">
        <pc:chgData name="Aaron Jensen" userId="cd640b45b796e802" providerId="LiveId" clId="{A9E769C8-3204-4E2F-8CD7-A7D104BE3169}" dt="2025-07-23T18:19:15.318" v="4225" actId="47"/>
        <pc:sldMkLst>
          <pc:docMk/>
          <pc:sldMk cId="219419516" sldId="282"/>
        </pc:sldMkLst>
      </pc:sldChg>
      <pc:sldChg chg="addSp delSp modSp mod modAnim">
        <pc:chgData name="Aaron Jensen" userId="cd640b45b796e802" providerId="LiveId" clId="{A9E769C8-3204-4E2F-8CD7-A7D104BE3169}" dt="2025-07-23T18:41:19.937" v="4357"/>
        <pc:sldMkLst>
          <pc:docMk/>
          <pc:sldMk cId="2960963686" sldId="283"/>
        </pc:sldMkLst>
        <pc:spChg chg="mod">
          <ac:chgData name="Aaron Jensen" userId="cd640b45b796e802" providerId="LiveId" clId="{A9E769C8-3204-4E2F-8CD7-A7D104BE3169}" dt="2025-07-23T05:55:11.038" v="316" actId="20577"/>
          <ac:spMkLst>
            <pc:docMk/>
            <pc:sldMk cId="2960963686" sldId="283"/>
            <ac:spMk id="2" creationId="{E6B1FF36-279B-A13C-7A2E-A4A79CE46F0C}"/>
          </ac:spMkLst>
        </pc:spChg>
        <pc:spChg chg="mod">
          <ac:chgData name="Aaron Jensen" userId="cd640b45b796e802" providerId="LiveId" clId="{A9E769C8-3204-4E2F-8CD7-A7D104BE3169}" dt="2025-07-23T18:40:41.088" v="4353" actId="1076"/>
          <ac:spMkLst>
            <pc:docMk/>
            <pc:sldMk cId="2960963686" sldId="283"/>
            <ac:spMk id="3" creationId="{F231C3A0-0659-CE05-9DC4-9B6EDD1B6D8F}"/>
          </ac:spMkLst>
        </pc:spChg>
        <pc:picChg chg="add del mod">
          <ac:chgData name="Aaron Jensen" userId="cd640b45b796e802" providerId="LiveId" clId="{A9E769C8-3204-4E2F-8CD7-A7D104BE3169}" dt="2025-07-23T18:20:08.416" v="4234" actId="478"/>
          <ac:picMkLst>
            <pc:docMk/>
            <pc:sldMk cId="2960963686" sldId="283"/>
            <ac:picMk id="6" creationId="{219AFE5D-E1D4-B713-0153-0A0D57926E59}"/>
          </ac:picMkLst>
        </pc:picChg>
      </pc:sldChg>
      <pc:sldChg chg="del">
        <pc:chgData name="Aaron Jensen" userId="cd640b45b796e802" providerId="LiveId" clId="{A9E769C8-3204-4E2F-8CD7-A7D104BE3169}" dt="2025-07-23T18:19:15.318" v="4225" actId="47"/>
        <pc:sldMkLst>
          <pc:docMk/>
          <pc:sldMk cId="1523368468" sldId="286"/>
        </pc:sldMkLst>
      </pc:sldChg>
      <pc:sldChg chg="del">
        <pc:chgData name="Aaron Jensen" userId="cd640b45b796e802" providerId="LiveId" clId="{A9E769C8-3204-4E2F-8CD7-A7D104BE3169}" dt="2025-07-23T18:19:23.966" v="4226" actId="47"/>
        <pc:sldMkLst>
          <pc:docMk/>
          <pc:sldMk cId="370423178" sldId="287"/>
        </pc:sldMkLst>
      </pc:sldChg>
      <pc:sldChg chg="addSp delSp modSp mod ord">
        <pc:chgData name="Aaron Jensen" userId="cd640b45b796e802" providerId="LiveId" clId="{A9E769C8-3204-4E2F-8CD7-A7D104BE3169}" dt="2025-07-23T18:41:33.825" v="4358" actId="1076"/>
        <pc:sldMkLst>
          <pc:docMk/>
          <pc:sldMk cId="1632788485" sldId="289"/>
        </pc:sldMkLst>
        <pc:spChg chg="mod">
          <ac:chgData name="Aaron Jensen" userId="cd640b45b796e802" providerId="LiveId" clId="{A9E769C8-3204-4E2F-8CD7-A7D104BE3169}" dt="2025-07-23T09:24:20.294" v="2584" actId="20577"/>
          <ac:spMkLst>
            <pc:docMk/>
            <pc:sldMk cId="1632788485" sldId="289"/>
            <ac:spMk id="2" creationId="{E6B1FF36-279B-A13C-7A2E-A4A79CE46F0C}"/>
          </ac:spMkLst>
        </pc:spChg>
        <pc:spChg chg="del">
          <ac:chgData name="Aaron Jensen" userId="cd640b45b796e802" providerId="LiveId" clId="{A9E769C8-3204-4E2F-8CD7-A7D104BE3169}" dt="2025-07-23T09:22:20.355" v="2494" actId="478"/>
          <ac:spMkLst>
            <pc:docMk/>
            <pc:sldMk cId="1632788485" sldId="289"/>
            <ac:spMk id="3" creationId="{F6DFEC7E-7E0D-F644-5DC7-FA1CB94B5F34}"/>
          </ac:spMkLst>
        </pc:spChg>
        <pc:spChg chg="add mod">
          <ac:chgData name="Aaron Jensen" userId="cd640b45b796e802" providerId="LiveId" clId="{A9E769C8-3204-4E2F-8CD7-A7D104BE3169}" dt="2025-07-23T09:25:11.582" v="2612" actId="1076"/>
          <ac:spMkLst>
            <pc:docMk/>
            <pc:sldMk cId="1632788485" sldId="289"/>
            <ac:spMk id="11" creationId="{E42D37E7-D52E-1FEA-17F4-310E9F4D5C2D}"/>
          </ac:spMkLst>
        </pc:spChg>
        <pc:spChg chg="add del mod">
          <ac:chgData name="Aaron Jensen" userId="cd640b45b796e802" providerId="LiveId" clId="{A9E769C8-3204-4E2F-8CD7-A7D104BE3169}" dt="2025-07-23T09:24:24.919" v="2585" actId="478"/>
          <ac:spMkLst>
            <pc:docMk/>
            <pc:sldMk cId="1632788485" sldId="289"/>
            <ac:spMk id="12" creationId="{FD4F8688-C4B4-7B08-0F5D-C91A35D42998}"/>
          </ac:spMkLst>
        </pc:spChg>
        <pc:spChg chg="add del mod">
          <ac:chgData name="Aaron Jensen" userId="cd640b45b796e802" providerId="LiveId" clId="{A9E769C8-3204-4E2F-8CD7-A7D104BE3169}" dt="2025-07-23T09:24:24.919" v="2585" actId="478"/>
          <ac:spMkLst>
            <pc:docMk/>
            <pc:sldMk cId="1632788485" sldId="289"/>
            <ac:spMk id="13" creationId="{98E26532-F9A8-6932-516F-8F6869E9B484}"/>
          </ac:spMkLst>
        </pc:spChg>
        <pc:picChg chg="add mod">
          <ac:chgData name="Aaron Jensen" userId="cd640b45b796e802" providerId="LiveId" clId="{A9E769C8-3204-4E2F-8CD7-A7D104BE3169}" dt="2025-07-23T09:24:49.102" v="2592" actId="1076"/>
          <ac:picMkLst>
            <pc:docMk/>
            <pc:sldMk cId="1632788485" sldId="289"/>
            <ac:picMk id="7" creationId="{CBC29CD5-2385-E9DD-DF47-302B68CF26BA}"/>
          </ac:picMkLst>
        </pc:picChg>
        <pc:picChg chg="add del mod">
          <ac:chgData name="Aaron Jensen" userId="cd640b45b796e802" providerId="LiveId" clId="{A9E769C8-3204-4E2F-8CD7-A7D104BE3169}" dt="2025-07-23T09:24:24.919" v="2585" actId="478"/>
          <ac:picMkLst>
            <pc:docMk/>
            <pc:sldMk cId="1632788485" sldId="289"/>
            <ac:picMk id="9" creationId="{FA78AB82-55F0-B3F6-8705-2911E0317D68}"/>
          </ac:picMkLst>
        </pc:picChg>
        <pc:picChg chg="add del mod">
          <ac:chgData name="Aaron Jensen" userId="cd640b45b796e802" providerId="LiveId" clId="{A9E769C8-3204-4E2F-8CD7-A7D104BE3169}" dt="2025-07-23T09:24:24.919" v="2585" actId="478"/>
          <ac:picMkLst>
            <pc:docMk/>
            <pc:sldMk cId="1632788485" sldId="289"/>
            <ac:picMk id="10" creationId="{BEE2815D-F353-7106-588F-D6AAC2F2E157}"/>
          </ac:picMkLst>
        </pc:picChg>
        <pc:picChg chg="add mod">
          <ac:chgData name="Aaron Jensen" userId="cd640b45b796e802" providerId="LiveId" clId="{A9E769C8-3204-4E2F-8CD7-A7D104BE3169}" dt="2025-07-23T18:20:23.697" v="4236" actId="1076"/>
          <ac:picMkLst>
            <pc:docMk/>
            <pc:sldMk cId="1632788485" sldId="289"/>
            <ac:picMk id="15" creationId="{4E9BBCE4-757C-87FF-54D2-94C45C32EEBB}"/>
          </ac:picMkLst>
        </pc:picChg>
        <pc:picChg chg="add mod">
          <ac:chgData name="Aaron Jensen" userId="cd640b45b796e802" providerId="LiveId" clId="{A9E769C8-3204-4E2F-8CD7-A7D104BE3169}" dt="2025-07-23T18:41:33.825" v="4358" actId="1076"/>
          <ac:picMkLst>
            <pc:docMk/>
            <pc:sldMk cId="1632788485" sldId="289"/>
            <ac:picMk id="16" creationId="{E399EA98-BA60-92F8-ADB1-B35393B8D896}"/>
          </ac:picMkLst>
        </pc:picChg>
      </pc:sldChg>
      <pc:sldChg chg="del">
        <pc:chgData name="Aaron Jensen" userId="cd640b45b796e802" providerId="LiveId" clId="{A9E769C8-3204-4E2F-8CD7-A7D104BE3169}" dt="2025-07-23T18:19:15.318" v="4225" actId="47"/>
        <pc:sldMkLst>
          <pc:docMk/>
          <pc:sldMk cId="1949839607" sldId="290"/>
        </pc:sldMkLst>
      </pc:sldChg>
      <pc:sldChg chg="addSp modSp add mod">
        <pc:chgData name="Aaron Jensen" userId="cd640b45b796e802" providerId="LiveId" clId="{A9E769C8-3204-4E2F-8CD7-A7D104BE3169}" dt="2025-07-23T05:50:04.394" v="266" actId="1035"/>
        <pc:sldMkLst>
          <pc:docMk/>
          <pc:sldMk cId="1187766417" sldId="291"/>
        </pc:sldMkLst>
        <pc:spChg chg="mod">
          <ac:chgData name="Aaron Jensen" userId="cd640b45b796e802" providerId="LiveId" clId="{A9E769C8-3204-4E2F-8CD7-A7D104BE3169}" dt="2025-07-23T05:50:04.394" v="266" actId="1035"/>
          <ac:spMkLst>
            <pc:docMk/>
            <pc:sldMk cId="1187766417" sldId="291"/>
            <ac:spMk id="6" creationId="{1AA36585-C0B1-A1A9-A146-ED61D9007D34}"/>
          </ac:spMkLst>
        </pc:spChg>
        <pc:picChg chg="add mod">
          <ac:chgData name="Aaron Jensen" userId="cd640b45b796e802" providerId="LiveId" clId="{A9E769C8-3204-4E2F-8CD7-A7D104BE3169}" dt="2025-07-23T05:49:41.321" v="257" actId="1076"/>
          <ac:picMkLst>
            <pc:docMk/>
            <pc:sldMk cId="1187766417" sldId="291"/>
            <ac:picMk id="1026" creationId="{F883D483-74E0-331A-D6A8-94E053D24465}"/>
          </ac:picMkLst>
        </pc:picChg>
      </pc:sldChg>
      <pc:sldChg chg="addSp delSp modSp add mod ord modAnim">
        <pc:chgData name="Aaron Jensen" userId="cd640b45b796e802" providerId="LiveId" clId="{A9E769C8-3204-4E2F-8CD7-A7D104BE3169}" dt="2025-07-23T09:21:50.691" v="2493"/>
        <pc:sldMkLst>
          <pc:docMk/>
          <pc:sldMk cId="2734857900" sldId="292"/>
        </pc:sldMkLst>
        <pc:spChg chg="del">
          <ac:chgData name="Aaron Jensen" userId="cd640b45b796e802" providerId="LiveId" clId="{A9E769C8-3204-4E2F-8CD7-A7D104BE3169}" dt="2025-07-23T05:58:14.411" v="635" actId="478"/>
          <ac:spMkLst>
            <pc:docMk/>
            <pc:sldMk cId="2734857900" sldId="292"/>
            <ac:spMk id="2" creationId="{A3DF133F-FAE8-250A-72DD-B001FEF16354}"/>
          </ac:spMkLst>
        </pc:spChg>
        <pc:spChg chg="del">
          <ac:chgData name="Aaron Jensen" userId="cd640b45b796e802" providerId="LiveId" clId="{A9E769C8-3204-4E2F-8CD7-A7D104BE3169}" dt="2025-07-23T05:58:11.092" v="634" actId="478"/>
          <ac:spMkLst>
            <pc:docMk/>
            <pc:sldMk cId="2734857900" sldId="292"/>
            <ac:spMk id="3" creationId="{32394DFB-2581-D6AA-6DDE-2411BA66989D}"/>
          </ac:spMkLst>
        </pc:spChg>
        <pc:picChg chg="add mod">
          <ac:chgData name="Aaron Jensen" userId="cd640b45b796e802" providerId="LiveId" clId="{A9E769C8-3204-4E2F-8CD7-A7D104BE3169}" dt="2025-07-23T05:58:16.911" v="636"/>
          <ac:picMkLst>
            <pc:docMk/>
            <pc:sldMk cId="2734857900" sldId="292"/>
            <ac:picMk id="6" creationId="{EB912FD9-BABD-B11C-855A-C256D8555D46}"/>
          </ac:picMkLst>
        </pc:picChg>
        <pc:picChg chg="add mod">
          <ac:chgData name="Aaron Jensen" userId="cd640b45b796e802" providerId="LiveId" clId="{A9E769C8-3204-4E2F-8CD7-A7D104BE3169}" dt="2025-07-23T05:58:16.911" v="636"/>
          <ac:picMkLst>
            <pc:docMk/>
            <pc:sldMk cId="2734857900" sldId="292"/>
            <ac:picMk id="7" creationId="{78BFF20E-3270-1FED-DE0B-7C7651FF4E7E}"/>
          </ac:picMkLst>
        </pc:picChg>
        <pc:picChg chg="add mod">
          <ac:chgData name="Aaron Jensen" userId="cd640b45b796e802" providerId="LiveId" clId="{A9E769C8-3204-4E2F-8CD7-A7D104BE3169}" dt="2025-07-23T05:58:16.911" v="636"/>
          <ac:picMkLst>
            <pc:docMk/>
            <pc:sldMk cId="2734857900" sldId="292"/>
            <ac:picMk id="9" creationId="{D4845FB8-F28E-616E-7BA6-1BC8864FD13D}"/>
          </ac:picMkLst>
        </pc:picChg>
        <pc:picChg chg="add mod">
          <ac:chgData name="Aaron Jensen" userId="cd640b45b796e802" providerId="LiveId" clId="{A9E769C8-3204-4E2F-8CD7-A7D104BE3169}" dt="2025-07-23T05:58:16.911" v="636"/>
          <ac:picMkLst>
            <pc:docMk/>
            <pc:sldMk cId="2734857900" sldId="292"/>
            <ac:picMk id="10" creationId="{0D91E129-6FDF-C30C-7AAA-E7C6C4F85002}"/>
          </ac:picMkLst>
        </pc:picChg>
      </pc:sldChg>
      <pc:sldChg chg="addSp delSp modSp add mod">
        <pc:chgData name="Aaron Jensen" userId="cd640b45b796e802" providerId="LiveId" clId="{A9E769C8-3204-4E2F-8CD7-A7D104BE3169}" dt="2025-07-23T18:48:14.941" v="4523" actId="1076"/>
        <pc:sldMkLst>
          <pc:docMk/>
          <pc:sldMk cId="112957355" sldId="293"/>
        </pc:sldMkLst>
        <pc:spChg chg="mod">
          <ac:chgData name="Aaron Jensen" userId="cd640b45b796e802" providerId="LiveId" clId="{A9E769C8-3204-4E2F-8CD7-A7D104BE3169}" dt="2025-07-23T06:13:52.993" v="695" actId="20577"/>
          <ac:spMkLst>
            <pc:docMk/>
            <pc:sldMk cId="112957355" sldId="293"/>
            <ac:spMk id="2" creationId="{1ACACA20-D48C-0464-BB8C-476649A9D7FA}"/>
          </ac:spMkLst>
        </pc:spChg>
        <pc:spChg chg="mod">
          <ac:chgData name="Aaron Jensen" userId="cd640b45b796e802" providerId="LiveId" clId="{A9E769C8-3204-4E2F-8CD7-A7D104BE3169}" dt="2025-07-23T18:46:04.819" v="4512" actId="114"/>
          <ac:spMkLst>
            <pc:docMk/>
            <pc:sldMk cId="112957355" sldId="293"/>
            <ac:spMk id="3" creationId="{840B8EE1-D700-2FE5-7D1B-3D2D3CF1CAE9}"/>
          </ac:spMkLst>
        </pc:spChg>
        <pc:picChg chg="add del mod">
          <ac:chgData name="Aaron Jensen" userId="cd640b45b796e802" providerId="LiveId" clId="{A9E769C8-3204-4E2F-8CD7-A7D104BE3169}" dt="2025-07-23T18:46:36.227" v="4513" actId="478"/>
          <ac:picMkLst>
            <pc:docMk/>
            <pc:sldMk cId="112957355" sldId="293"/>
            <ac:picMk id="6" creationId="{E8D82A28-DE17-32D4-11DA-8F80863A33D0}"/>
          </ac:picMkLst>
        </pc:picChg>
        <pc:picChg chg="add mod">
          <ac:chgData name="Aaron Jensen" userId="cd640b45b796e802" providerId="LiveId" clId="{A9E769C8-3204-4E2F-8CD7-A7D104BE3169}" dt="2025-07-23T18:48:14.941" v="4523" actId="1076"/>
          <ac:picMkLst>
            <pc:docMk/>
            <pc:sldMk cId="112957355" sldId="293"/>
            <ac:picMk id="5122" creationId="{963BDF5A-B631-0DC3-1D3C-705DDE04A57C}"/>
          </ac:picMkLst>
        </pc:picChg>
        <pc:picChg chg="add mod">
          <ac:chgData name="Aaron Jensen" userId="cd640b45b796e802" providerId="LiveId" clId="{A9E769C8-3204-4E2F-8CD7-A7D104BE3169}" dt="2025-07-23T18:48:14.941" v="4523" actId="1076"/>
          <ac:picMkLst>
            <pc:docMk/>
            <pc:sldMk cId="112957355" sldId="293"/>
            <ac:picMk id="5124" creationId="{74A11C5B-4D95-EFC5-A890-0FD02739F7B5}"/>
          </ac:picMkLst>
        </pc:picChg>
      </pc:sldChg>
      <pc:sldChg chg="addSp delSp modSp add mod">
        <pc:chgData name="Aaron Jensen" userId="cd640b45b796e802" providerId="LiveId" clId="{A9E769C8-3204-4E2F-8CD7-A7D104BE3169}" dt="2025-07-23T06:22:59.737" v="1260" actId="208"/>
        <pc:sldMkLst>
          <pc:docMk/>
          <pc:sldMk cId="3518030218" sldId="294"/>
        </pc:sldMkLst>
        <pc:spChg chg="mod">
          <ac:chgData name="Aaron Jensen" userId="cd640b45b796e802" providerId="LiveId" clId="{A9E769C8-3204-4E2F-8CD7-A7D104BE3169}" dt="2025-07-23T06:22:11.849" v="1255" actId="20577"/>
          <ac:spMkLst>
            <pc:docMk/>
            <pc:sldMk cId="3518030218" sldId="294"/>
            <ac:spMk id="2" creationId="{102E405B-440D-E7DA-D711-8B1D06CE33FA}"/>
          </ac:spMkLst>
        </pc:spChg>
        <pc:spChg chg="del">
          <ac:chgData name="Aaron Jensen" userId="cd640b45b796e802" providerId="LiveId" clId="{A9E769C8-3204-4E2F-8CD7-A7D104BE3169}" dt="2025-07-23T06:21:28.959" v="1221" actId="478"/>
          <ac:spMkLst>
            <pc:docMk/>
            <pc:sldMk cId="3518030218" sldId="294"/>
            <ac:spMk id="3" creationId="{00FD62AA-16A2-F843-656D-00E64D8DAC8E}"/>
          </ac:spMkLst>
        </pc:spChg>
        <pc:spChg chg="add mod">
          <ac:chgData name="Aaron Jensen" userId="cd640b45b796e802" providerId="LiveId" clId="{A9E769C8-3204-4E2F-8CD7-A7D104BE3169}" dt="2025-07-23T06:21:22.232" v="1220"/>
          <ac:spMkLst>
            <pc:docMk/>
            <pc:sldMk cId="3518030218" sldId="294"/>
            <ac:spMk id="6" creationId="{70F4A0BD-0F51-034F-55F4-5CCEB7E7179E}"/>
          </ac:spMkLst>
        </pc:spChg>
        <pc:spChg chg="add mod">
          <ac:chgData name="Aaron Jensen" userId="cd640b45b796e802" providerId="LiveId" clId="{A9E769C8-3204-4E2F-8CD7-A7D104BE3169}" dt="2025-07-23T06:22:17.901" v="1256" actId="1076"/>
          <ac:spMkLst>
            <pc:docMk/>
            <pc:sldMk cId="3518030218" sldId="294"/>
            <ac:spMk id="9" creationId="{B361DFD7-CA55-6918-9143-E0F992D52D64}"/>
          </ac:spMkLst>
        </pc:spChg>
        <pc:picChg chg="add mod">
          <ac:chgData name="Aaron Jensen" userId="cd640b45b796e802" providerId="LiveId" clId="{A9E769C8-3204-4E2F-8CD7-A7D104BE3169}" dt="2025-07-23T06:21:22.232" v="1220"/>
          <ac:picMkLst>
            <pc:docMk/>
            <pc:sldMk cId="3518030218" sldId="294"/>
            <ac:picMk id="7" creationId="{2DBBB48C-55FC-4FB9-3F12-FD33690445D6}"/>
          </ac:picMkLst>
        </pc:picChg>
        <pc:picChg chg="add mod">
          <ac:chgData name="Aaron Jensen" userId="cd640b45b796e802" providerId="LiveId" clId="{A9E769C8-3204-4E2F-8CD7-A7D104BE3169}" dt="2025-07-23T06:22:59.737" v="1260" actId="208"/>
          <ac:picMkLst>
            <pc:docMk/>
            <pc:sldMk cId="3518030218" sldId="294"/>
            <ac:picMk id="10" creationId="{4C2F2111-A3D0-9325-AE4F-23EC5FA03B7C}"/>
          </ac:picMkLst>
        </pc:picChg>
      </pc:sldChg>
      <pc:sldChg chg="addSp delSp modSp add mod modAnim">
        <pc:chgData name="Aaron Jensen" userId="cd640b45b796e802" providerId="LiveId" clId="{A9E769C8-3204-4E2F-8CD7-A7D104BE3169}" dt="2025-07-23T06:24:21.455" v="1297" actId="14100"/>
        <pc:sldMkLst>
          <pc:docMk/>
          <pc:sldMk cId="1085233341" sldId="295"/>
        </pc:sldMkLst>
        <pc:spChg chg="mod">
          <ac:chgData name="Aaron Jensen" userId="cd640b45b796e802" providerId="LiveId" clId="{A9E769C8-3204-4E2F-8CD7-A7D104BE3169}" dt="2025-07-23T06:23:35.706" v="1278" actId="20577"/>
          <ac:spMkLst>
            <pc:docMk/>
            <pc:sldMk cId="1085233341" sldId="295"/>
            <ac:spMk id="2" creationId="{1D410816-3D34-1671-5768-E0DC7490E4DC}"/>
          </ac:spMkLst>
        </pc:spChg>
        <pc:spChg chg="del">
          <ac:chgData name="Aaron Jensen" userId="cd640b45b796e802" providerId="LiveId" clId="{A9E769C8-3204-4E2F-8CD7-A7D104BE3169}" dt="2025-07-23T06:23:38.842" v="1279" actId="478"/>
          <ac:spMkLst>
            <pc:docMk/>
            <pc:sldMk cId="1085233341" sldId="295"/>
            <ac:spMk id="3" creationId="{AE72101C-B11D-B8BB-EEDA-5117607A0BAE}"/>
          </ac:spMkLst>
        </pc:spChg>
        <pc:spChg chg="add mod">
          <ac:chgData name="Aaron Jensen" userId="cd640b45b796e802" providerId="LiveId" clId="{A9E769C8-3204-4E2F-8CD7-A7D104BE3169}" dt="2025-07-23T06:24:03.515" v="1295" actId="27636"/>
          <ac:spMkLst>
            <pc:docMk/>
            <pc:sldMk cId="1085233341" sldId="295"/>
            <ac:spMk id="6" creationId="{BA616D54-B0A4-C46C-45F3-37EBF8B0E818}"/>
          </ac:spMkLst>
        </pc:spChg>
        <pc:spChg chg="mod">
          <ac:chgData name="Aaron Jensen" userId="cd640b45b796e802" providerId="LiveId" clId="{A9E769C8-3204-4E2F-8CD7-A7D104BE3169}" dt="2025-07-23T06:23:39.604" v="1280"/>
          <ac:spMkLst>
            <pc:docMk/>
            <pc:sldMk cId="1085233341" sldId="295"/>
            <ac:spMk id="16" creationId="{DECE3CFE-16B0-6185-0D1E-E07A1B9E6124}"/>
          </ac:spMkLst>
        </pc:spChg>
        <pc:spChg chg="mod">
          <ac:chgData name="Aaron Jensen" userId="cd640b45b796e802" providerId="LiveId" clId="{A9E769C8-3204-4E2F-8CD7-A7D104BE3169}" dt="2025-07-23T06:23:39.604" v="1280"/>
          <ac:spMkLst>
            <pc:docMk/>
            <pc:sldMk cId="1085233341" sldId="295"/>
            <ac:spMk id="22" creationId="{E06A0E96-3F39-FC77-82E8-4479B1807442}"/>
          </ac:spMkLst>
        </pc:spChg>
        <pc:spChg chg="mod">
          <ac:chgData name="Aaron Jensen" userId="cd640b45b796e802" providerId="LiveId" clId="{A9E769C8-3204-4E2F-8CD7-A7D104BE3169}" dt="2025-07-23T06:23:39.604" v="1280"/>
          <ac:spMkLst>
            <pc:docMk/>
            <pc:sldMk cId="1085233341" sldId="295"/>
            <ac:spMk id="23" creationId="{B521A31C-A2CD-AD35-F462-E17CC9D8B957}"/>
          </ac:spMkLst>
        </pc:spChg>
        <pc:spChg chg="mod">
          <ac:chgData name="Aaron Jensen" userId="cd640b45b796e802" providerId="LiveId" clId="{A9E769C8-3204-4E2F-8CD7-A7D104BE3169}" dt="2025-07-23T06:23:39.604" v="1280"/>
          <ac:spMkLst>
            <pc:docMk/>
            <pc:sldMk cId="1085233341" sldId="295"/>
            <ac:spMk id="24" creationId="{EBC2CDD5-396B-7FF0-800B-FAAF01520682}"/>
          </ac:spMkLst>
        </pc:spChg>
        <pc:spChg chg="mod">
          <ac:chgData name="Aaron Jensen" userId="cd640b45b796e802" providerId="LiveId" clId="{A9E769C8-3204-4E2F-8CD7-A7D104BE3169}" dt="2025-07-23T06:23:39.604" v="1280"/>
          <ac:spMkLst>
            <pc:docMk/>
            <pc:sldMk cId="1085233341" sldId="295"/>
            <ac:spMk id="25" creationId="{9FCE7B65-2A2C-D70E-4714-09EDEFBDCFFC}"/>
          </ac:spMkLst>
        </pc:spChg>
        <pc:spChg chg="mod">
          <ac:chgData name="Aaron Jensen" userId="cd640b45b796e802" providerId="LiveId" clId="{A9E769C8-3204-4E2F-8CD7-A7D104BE3169}" dt="2025-07-23T06:23:39.604" v="1280"/>
          <ac:spMkLst>
            <pc:docMk/>
            <pc:sldMk cId="1085233341" sldId="295"/>
            <ac:spMk id="27" creationId="{C448642F-2FD3-27F6-FE6B-D6C9675E4FED}"/>
          </ac:spMkLst>
        </pc:spChg>
        <pc:grpChg chg="mod">
          <ac:chgData name="Aaron Jensen" userId="cd640b45b796e802" providerId="LiveId" clId="{A9E769C8-3204-4E2F-8CD7-A7D104BE3169}" dt="2025-07-23T06:24:21.455" v="1297" actId="14100"/>
          <ac:grpSpMkLst>
            <pc:docMk/>
            <pc:sldMk cId="1085233341" sldId="295"/>
            <ac:grpSpMk id="7" creationId="{5C8F74AA-0C42-DDD3-9D85-25790C94C3C7}"/>
          </ac:grpSpMkLst>
        </pc:grpChg>
        <pc:picChg chg="mod">
          <ac:chgData name="Aaron Jensen" userId="cd640b45b796e802" providerId="LiveId" clId="{A9E769C8-3204-4E2F-8CD7-A7D104BE3169}" dt="2025-07-23T06:23:39.604" v="1280"/>
          <ac:picMkLst>
            <pc:docMk/>
            <pc:sldMk cId="1085233341" sldId="295"/>
            <ac:picMk id="12" creationId="{3B9293D9-E23B-448C-F465-51958F24DE39}"/>
          </ac:picMkLst>
        </pc:picChg>
        <pc:picChg chg="mod">
          <ac:chgData name="Aaron Jensen" userId="cd640b45b796e802" providerId="LiveId" clId="{A9E769C8-3204-4E2F-8CD7-A7D104BE3169}" dt="2025-07-23T06:23:39.604" v="1280"/>
          <ac:picMkLst>
            <pc:docMk/>
            <pc:sldMk cId="1085233341" sldId="295"/>
            <ac:picMk id="15" creationId="{1E27CEEE-C91D-5AAB-909D-40C47C2660D4}"/>
          </ac:picMkLst>
        </pc:picChg>
        <pc:picChg chg="mod">
          <ac:chgData name="Aaron Jensen" userId="cd640b45b796e802" providerId="LiveId" clId="{A9E769C8-3204-4E2F-8CD7-A7D104BE3169}" dt="2025-07-23T06:23:39.604" v="1280"/>
          <ac:picMkLst>
            <pc:docMk/>
            <pc:sldMk cId="1085233341" sldId="295"/>
            <ac:picMk id="26" creationId="{3450C772-991B-0128-DDAE-6E2CF6581F4C}"/>
          </ac:picMkLst>
        </pc:picChg>
      </pc:sldChg>
      <pc:sldChg chg="addSp delSp modSp add mod modAnim">
        <pc:chgData name="Aaron Jensen" userId="cd640b45b796e802" providerId="LiveId" clId="{A9E769C8-3204-4E2F-8CD7-A7D104BE3169}" dt="2025-07-23T18:49:34.843" v="4527"/>
        <pc:sldMkLst>
          <pc:docMk/>
          <pc:sldMk cId="2106027549" sldId="296"/>
        </pc:sldMkLst>
        <pc:spChg chg="mod">
          <ac:chgData name="Aaron Jensen" userId="cd640b45b796e802" providerId="LiveId" clId="{A9E769C8-3204-4E2F-8CD7-A7D104BE3169}" dt="2025-07-23T06:25:23.565" v="1336" actId="5793"/>
          <ac:spMkLst>
            <pc:docMk/>
            <pc:sldMk cId="2106027549" sldId="296"/>
            <ac:spMk id="2" creationId="{B8BAFFB9-3EF7-6ADF-D896-D5A9EF65309F}"/>
          </ac:spMkLst>
        </pc:spChg>
        <pc:spChg chg="del">
          <ac:chgData name="Aaron Jensen" userId="cd640b45b796e802" providerId="LiveId" clId="{A9E769C8-3204-4E2F-8CD7-A7D104BE3169}" dt="2025-07-23T06:25:15.605" v="1299" actId="478"/>
          <ac:spMkLst>
            <pc:docMk/>
            <pc:sldMk cId="2106027549" sldId="296"/>
            <ac:spMk id="3" creationId="{EDA5015F-81E5-AE05-AE63-03CAD3EBB30B}"/>
          </ac:spMkLst>
        </pc:spChg>
        <pc:spChg chg="add mod">
          <ac:chgData name="Aaron Jensen" userId="cd640b45b796e802" providerId="LiveId" clId="{A9E769C8-3204-4E2F-8CD7-A7D104BE3169}" dt="2025-07-23T06:25:57.373" v="1349" actId="27636"/>
          <ac:spMkLst>
            <pc:docMk/>
            <pc:sldMk cId="2106027549" sldId="296"/>
            <ac:spMk id="6" creationId="{7174C5DC-07EA-AFD3-7040-B7996246A1AB}"/>
          </ac:spMkLst>
        </pc:spChg>
        <pc:grpChg chg="add mod">
          <ac:chgData name="Aaron Jensen" userId="cd640b45b796e802" providerId="LiveId" clId="{A9E769C8-3204-4E2F-8CD7-A7D104BE3169}" dt="2025-07-23T06:25:42.551" v="1340" actId="14100"/>
          <ac:grpSpMkLst>
            <pc:docMk/>
            <pc:sldMk cId="2106027549" sldId="296"/>
            <ac:grpSpMk id="12" creationId="{6CD6B7CB-65C8-172D-253E-0FFC7F685AC8}"/>
          </ac:grpSpMkLst>
        </pc:grpChg>
        <pc:picChg chg="add mod">
          <ac:chgData name="Aaron Jensen" userId="cd640b45b796e802" providerId="LiveId" clId="{A9E769C8-3204-4E2F-8CD7-A7D104BE3169}" dt="2025-07-23T06:25:42.551" v="1340" actId="14100"/>
          <ac:picMkLst>
            <pc:docMk/>
            <pc:sldMk cId="2106027549" sldId="296"/>
            <ac:picMk id="7" creationId="{DAF784BF-4B84-EEE0-D742-6481A13679EC}"/>
          </ac:picMkLst>
        </pc:picChg>
        <pc:picChg chg="add mod">
          <ac:chgData name="Aaron Jensen" userId="cd640b45b796e802" providerId="LiveId" clId="{A9E769C8-3204-4E2F-8CD7-A7D104BE3169}" dt="2025-07-23T06:25:42.551" v="1340" actId="14100"/>
          <ac:picMkLst>
            <pc:docMk/>
            <pc:sldMk cId="2106027549" sldId="296"/>
            <ac:picMk id="9" creationId="{5E85213A-33E0-69AA-E2FF-5102BA1960E0}"/>
          </ac:picMkLst>
        </pc:picChg>
        <pc:picChg chg="add mod">
          <ac:chgData name="Aaron Jensen" userId="cd640b45b796e802" providerId="LiveId" clId="{A9E769C8-3204-4E2F-8CD7-A7D104BE3169}" dt="2025-07-23T06:25:42.551" v="1340" actId="14100"/>
          <ac:picMkLst>
            <pc:docMk/>
            <pc:sldMk cId="2106027549" sldId="296"/>
            <ac:picMk id="10" creationId="{0A2C6CDC-AEDB-0436-47C5-64857C4CBB77}"/>
          </ac:picMkLst>
        </pc:picChg>
        <pc:picChg chg="add mod">
          <ac:chgData name="Aaron Jensen" userId="cd640b45b796e802" providerId="LiveId" clId="{A9E769C8-3204-4E2F-8CD7-A7D104BE3169}" dt="2025-07-23T06:25:42.551" v="1340" actId="14100"/>
          <ac:picMkLst>
            <pc:docMk/>
            <pc:sldMk cId="2106027549" sldId="296"/>
            <ac:picMk id="11" creationId="{97A8284A-4503-B6E8-40DC-6B2139BEAAB3}"/>
          </ac:picMkLst>
        </pc:picChg>
      </pc:sldChg>
      <pc:sldChg chg="addSp modSp add mod modAnim">
        <pc:chgData name="Aaron Jensen" userId="cd640b45b796e802" providerId="LiveId" clId="{A9E769C8-3204-4E2F-8CD7-A7D104BE3169}" dt="2025-07-23T18:50:41.609" v="4548"/>
        <pc:sldMkLst>
          <pc:docMk/>
          <pc:sldMk cId="2990305610" sldId="297"/>
        </pc:sldMkLst>
        <pc:spChg chg="mod">
          <ac:chgData name="Aaron Jensen" userId="cd640b45b796e802" providerId="LiveId" clId="{A9E769C8-3204-4E2F-8CD7-A7D104BE3169}" dt="2025-07-23T08:56:48.600" v="1509" actId="20577"/>
          <ac:spMkLst>
            <pc:docMk/>
            <pc:sldMk cId="2990305610" sldId="297"/>
            <ac:spMk id="2" creationId="{9BEB5EFC-953A-5FB0-3E8B-F6D66A6B028C}"/>
          </ac:spMkLst>
        </pc:spChg>
        <pc:spChg chg="mod">
          <ac:chgData name="Aaron Jensen" userId="cd640b45b796e802" providerId="LiveId" clId="{A9E769C8-3204-4E2F-8CD7-A7D104BE3169}" dt="2025-07-23T18:40:06.412" v="4350" actId="113"/>
          <ac:spMkLst>
            <pc:docMk/>
            <pc:sldMk cId="2990305610" sldId="297"/>
            <ac:spMk id="3" creationId="{17EFA8E0-E9A6-DDFA-4EFE-E7AB60A571EA}"/>
          </ac:spMkLst>
        </pc:spChg>
        <pc:picChg chg="add">
          <ac:chgData name="Aaron Jensen" userId="cd640b45b796e802" providerId="LiveId" clId="{A9E769C8-3204-4E2F-8CD7-A7D104BE3169}" dt="2025-07-23T08:58:14.269" v="1554"/>
          <ac:picMkLst>
            <pc:docMk/>
            <pc:sldMk cId="2990305610" sldId="297"/>
            <ac:picMk id="3074" creationId="{5A8F2551-7913-B450-8E3F-1160988982AD}"/>
          </ac:picMkLst>
        </pc:picChg>
        <pc:picChg chg="add mod">
          <ac:chgData name="Aaron Jensen" userId="cd640b45b796e802" providerId="LiveId" clId="{A9E769C8-3204-4E2F-8CD7-A7D104BE3169}" dt="2025-07-23T18:40:12.603" v="4351" actId="1076"/>
          <ac:picMkLst>
            <pc:docMk/>
            <pc:sldMk cId="2990305610" sldId="297"/>
            <ac:picMk id="3076" creationId="{39381AF4-127F-6749-0AA5-75138A6BC8FD}"/>
          </ac:picMkLst>
        </pc:picChg>
      </pc:sldChg>
      <pc:sldChg chg="addSp delSp modSp add mod ord">
        <pc:chgData name="Aaron Jensen" userId="cd640b45b796e802" providerId="LiveId" clId="{A9E769C8-3204-4E2F-8CD7-A7D104BE3169}" dt="2025-07-23T18:50:10.996" v="4545" actId="1037"/>
        <pc:sldMkLst>
          <pc:docMk/>
          <pc:sldMk cId="3504820826" sldId="298"/>
        </pc:sldMkLst>
        <pc:spChg chg="add mod">
          <ac:chgData name="Aaron Jensen" userId="cd640b45b796e802" providerId="LiveId" clId="{A9E769C8-3204-4E2F-8CD7-A7D104BE3169}" dt="2025-07-23T18:50:10.996" v="4545" actId="1037"/>
          <ac:spMkLst>
            <pc:docMk/>
            <pc:sldMk cId="3504820826" sldId="298"/>
            <ac:spMk id="3" creationId="{63CDB7D2-DF16-D232-648B-C95BAFA05A90}"/>
          </ac:spMkLst>
        </pc:spChg>
        <pc:spChg chg="del">
          <ac:chgData name="Aaron Jensen" userId="cd640b45b796e802" providerId="LiveId" clId="{A9E769C8-3204-4E2F-8CD7-A7D104BE3169}" dt="2025-07-23T06:38:44.962" v="1354" actId="478"/>
          <ac:spMkLst>
            <pc:docMk/>
            <pc:sldMk cId="3504820826" sldId="298"/>
            <ac:spMk id="6" creationId="{0099F580-7AA1-CC83-7B07-061A0472F321}"/>
          </ac:spMkLst>
        </pc:spChg>
        <pc:spChg chg="del">
          <ac:chgData name="Aaron Jensen" userId="cd640b45b796e802" providerId="LiveId" clId="{A9E769C8-3204-4E2F-8CD7-A7D104BE3169}" dt="2025-07-23T06:39:31.547" v="1355" actId="478"/>
          <ac:spMkLst>
            <pc:docMk/>
            <pc:sldMk cId="3504820826" sldId="298"/>
            <ac:spMk id="22" creationId="{D47E6641-9777-FF29-3CD9-914220BD23EE}"/>
          </ac:spMkLst>
        </pc:spChg>
        <pc:picChg chg="del">
          <ac:chgData name="Aaron Jensen" userId="cd640b45b796e802" providerId="LiveId" clId="{A9E769C8-3204-4E2F-8CD7-A7D104BE3169}" dt="2025-07-23T06:38:40.928" v="1353" actId="478"/>
          <ac:picMkLst>
            <pc:docMk/>
            <pc:sldMk cId="3504820826" sldId="298"/>
            <ac:picMk id="4" creationId="{6C72E228-B483-25C5-F4CA-8BBEADE42657}"/>
          </ac:picMkLst>
        </pc:picChg>
        <pc:picChg chg="add mod">
          <ac:chgData name="Aaron Jensen" userId="cd640b45b796e802" providerId="LiveId" clId="{A9E769C8-3204-4E2F-8CD7-A7D104BE3169}" dt="2025-07-23T06:43:16.904" v="1365" actId="1076"/>
          <ac:picMkLst>
            <pc:docMk/>
            <pc:sldMk cId="3504820826" sldId="298"/>
            <ac:picMk id="2050" creationId="{8090EFFB-6735-8798-B149-59B65003B0E5}"/>
          </ac:picMkLst>
        </pc:picChg>
        <pc:picChg chg="add mod">
          <ac:chgData name="Aaron Jensen" userId="cd640b45b796e802" providerId="LiveId" clId="{A9E769C8-3204-4E2F-8CD7-A7D104BE3169}" dt="2025-07-23T08:51:15.856" v="1406" actId="208"/>
          <ac:picMkLst>
            <pc:docMk/>
            <pc:sldMk cId="3504820826" sldId="298"/>
            <ac:picMk id="2052" creationId="{2E776EF5-B30A-5045-C644-E81BC5E892AD}"/>
          </ac:picMkLst>
        </pc:picChg>
      </pc:sldChg>
      <pc:sldChg chg="modSp add mod modAnim">
        <pc:chgData name="Aaron Jensen" userId="cd640b45b796e802" providerId="LiveId" clId="{A9E769C8-3204-4E2F-8CD7-A7D104BE3169}" dt="2025-07-23T18:55:02.671" v="4623" actId="115"/>
        <pc:sldMkLst>
          <pc:docMk/>
          <pc:sldMk cId="3656976694" sldId="299"/>
        </pc:sldMkLst>
        <pc:spChg chg="mod">
          <ac:chgData name="Aaron Jensen" userId="cd640b45b796e802" providerId="LiveId" clId="{A9E769C8-3204-4E2F-8CD7-A7D104BE3169}" dt="2025-07-23T09:30:29.272" v="2708" actId="20577"/>
          <ac:spMkLst>
            <pc:docMk/>
            <pc:sldMk cId="3656976694" sldId="299"/>
            <ac:spMk id="2" creationId="{9531B473-0838-A404-2612-BAA76C41A542}"/>
          </ac:spMkLst>
        </pc:spChg>
        <pc:spChg chg="mod">
          <ac:chgData name="Aaron Jensen" userId="cd640b45b796e802" providerId="LiveId" clId="{A9E769C8-3204-4E2F-8CD7-A7D104BE3169}" dt="2025-07-23T18:55:02.671" v="4623" actId="115"/>
          <ac:spMkLst>
            <pc:docMk/>
            <pc:sldMk cId="3656976694" sldId="299"/>
            <ac:spMk id="3" creationId="{021F3447-6AD6-F199-C90F-DCC6EEF37AF8}"/>
          </ac:spMkLst>
        </pc:spChg>
      </pc:sldChg>
      <pc:sldChg chg="addSp delSp modSp add mod ord">
        <pc:chgData name="Aaron Jensen" userId="cd640b45b796e802" providerId="LiveId" clId="{A9E769C8-3204-4E2F-8CD7-A7D104BE3169}" dt="2025-07-23T09:03:00.186" v="1761"/>
        <pc:sldMkLst>
          <pc:docMk/>
          <pc:sldMk cId="2021729105" sldId="300"/>
        </pc:sldMkLst>
        <pc:spChg chg="mod">
          <ac:chgData name="Aaron Jensen" userId="cd640b45b796e802" providerId="LiveId" clId="{A9E769C8-3204-4E2F-8CD7-A7D104BE3169}" dt="2025-07-23T09:02:25.906" v="1758" actId="20577"/>
          <ac:spMkLst>
            <pc:docMk/>
            <pc:sldMk cId="2021729105" sldId="300"/>
            <ac:spMk id="2" creationId="{03E181B5-AD27-92E5-F465-E47ED3F3A65C}"/>
          </ac:spMkLst>
        </pc:spChg>
        <pc:spChg chg="del">
          <ac:chgData name="Aaron Jensen" userId="cd640b45b796e802" providerId="LiveId" clId="{A9E769C8-3204-4E2F-8CD7-A7D104BE3169}" dt="2025-07-23T09:02:28.972" v="1759" actId="478"/>
          <ac:spMkLst>
            <pc:docMk/>
            <pc:sldMk cId="2021729105" sldId="300"/>
            <ac:spMk id="3" creationId="{B824ED1E-B551-AEC8-F8AF-B50CB34966FF}"/>
          </ac:spMkLst>
        </pc:spChg>
        <pc:graphicFrameChg chg="add mod">
          <ac:chgData name="Aaron Jensen" userId="cd640b45b796e802" providerId="LiveId" clId="{A9E769C8-3204-4E2F-8CD7-A7D104BE3169}" dt="2025-07-23T09:02:29.774" v="1760"/>
          <ac:graphicFrameMkLst>
            <pc:docMk/>
            <pc:sldMk cId="2021729105" sldId="300"/>
            <ac:graphicFrameMk id="7" creationId="{9AEFF07B-180B-A7B4-33F3-D782581366DD}"/>
          </ac:graphicFrameMkLst>
        </pc:graphicFrameChg>
        <pc:graphicFrameChg chg="add mod">
          <ac:chgData name="Aaron Jensen" userId="cd640b45b796e802" providerId="LiveId" clId="{A9E769C8-3204-4E2F-8CD7-A7D104BE3169}" dt="2025-07-23T09:03:00.186" v="1761"/>
          <ac:graphicFrameMkLst>
            <pc:docMk/>
            <pc:sldMk cId="2021729105" sldId="300"/>
            <ac:graphicFrameMk id="10" creationId="{7795BF78-4334-0841-3A51-FC70527B96B1}"/>
          </ac:graphicFrameMkLst>
        </pc:graphicFrameChg>
        <pc:picChg chg="del">
          <ac:chgData name="Aaron Jensen" userId="cd640b45b796e802" providerId="LiveId" clId="{A9E769C8-3204-4E2F-8CD7-A7D104BE3169}" dt="2025-07-23T09:02:19.216" v="1736" actId="478"/>
          <ac:picMkLst>
            <pc:docMk/>
            <pc:sldMk cId="2021729105" sldId="300"/>
            <ac:picMk id="4" creationId="{9E4CA341-D3D3-790D-DC4F-19DE71BD2A2C}"/>
          </ac:picMkLst>
        </pc:picChg>
      </pc:sldChg>
      <pc:sldChg chg="add del">
        <pc:chgData name="Aaron Jensen" userId="cd640b45b796e802" providerId="LiveId" clId="{A9E769C8-3204-4E2F-8CD7-A7D104BE3169}" dt="2025-07-23T18:19:15.318" v="4225" actId="47"/>
        <pc:sldMkLst>
          <pc:docMk/>
          <pc:sldMk cId="2435748148" sldId="301"/>
        </pc:sldMkLst>
      </pc:sldChg>
      <pc:sldChg chg="addSp delSp modSp add mod ord modAnim">
        <pc:chgData name="Aaron Jensen" userId="cd640b45b796e802" providerId="LiveId" clId="{A9E769C8-3204-4E2F-8CD7-A7D104BE3169}" dt="2025-07-23T18:53:58.973" v="4605"/>
        <pc:sldMkLst>
          <pc:docMk/>
          <pc:sldMk cId="1339484436" sldId="302"/>
        </pc:sldMkLst>
        <pc:spChg chg="mod">
          <ac:chgData name="Aaron Jensen" userId="cd640b45b796e802" providerId="LiveId" clId="{A9E769C8-3204-4E2F-8CD7-A7D104BE3169}" dt="2025-07-23T09:18:37.534" v="2379" actId="1076"/>
          <ac:spMkLst>
            <pc:docMk/>
            <pc:sldMk cId="1339484436" sldId="302"/>
            <ac:spMk id="2" creationId="{35BFF49B-0957-4A13-5D92-98DABCD19D51}"/>
          </ac:spMkLst>
        </pc:spChg>
        <pc:spChg chg="del">
          <ac:chgData name="Aaron Jensen" userId="cd640b45b796e802" providerId="LiveId" clId="{A9E769C8-3204-4E2F-8CD7-A7D104BE3169}" dt="2025-07-23T09:15:02.946" v="2111" actId="478"/>
          <ac:spMkLst>
            <pc:docMk/>
            <pc:sldMk cId="1339484436" sldId="302"/>
            <ac:spMk id="3" creationId="{4264E589-8AFD-C9F5-E50A-F9E01DEB481F}"/>
          </ac:spMkLst>
        </pc:spChg>
        <pc:spChg chg="add mod">
          <ac:chgData name="Aaron Jensen" userId="cd640b45b796e802" providerId="LiveId" clId="{A9E769C8-3204-4E2F-8CD7-A7D104BE3169}" dt="2025-07-23T09:16:09.187" v="2143" actId="14100"/>
          <ac:spMkLst>
            <pc:docMk/>
            <pc:sldMk cId="1339484436" sldId="302"/>
            <ac:spMk id="11" creationId="{835FA2F0-2C34-4657-0925-0F43EF82C942}"/>
          </ac:spMkLst>
        </pc:spChg>
        <pc:spChg chg="add mod">
          <ac:chgData name="Aaron Jensen" userId="cd640b45b796e802" providerId="LiveId" clId="{A9E769C8-3204-4E2F-8CD7-A7D104BE3169}" dt="2025-07-23T09:19:38.072" v="2404" actId="20577"/>
          <ac:spMkLst>
            <pc:docMk/>
            <pc:sldMk cId="1339484436" sldId="302"/>
            <ac:spMk id="16" creationId="{699E0A09-3AED-25C4-594A-DE2491BC2210}"/>
          </ac:spMkLst>
        </pc:spChg>
        <pc:picChg chg="del">
          <ac:chgData name="Aaron Jensen" userId="cd640b45b796e802" providerId="LiveId" clId="{A9E769C8-3204-4E2F-8CD7-A7D104BE3169}" dt="2025-07-23T09:14:58.736" v="2110" actId="478"/>
          <ac:picMkLst>
            <pc:docMk/>
            <pc:sldMk cId="1339484436" sldId="302"/>
            <ac:picMk id="4" creationId="{B723AC9D-BA81-6F3D-0875-7CD191F0A122}"/>
          </ac:picMkLst>
        </pc:picChg>
        <pc:picChg chg="add mod">
          <ac:chgData name="Aaron Jensen" userId="cd640b45b796e802" providerId="LiveId" clId="{A9E769C8-3204-4E2F-8CD7-A7D104BE3169}" dt="2025-07-23T09:15:24.901" v="2115" actId="14100"/>
          <ac:picMkLst>
            <pc:docMk/>
            <pc:sldMk cId="1339484436" sldId="302"/>
            <ac:picMk id="7" creationId="{3114CCB5-730B-2DA9-7723-99A05DC6B54A}"/>
          </ac:picMkLst>
        </pc:picChg>
        <pc:picChg chg="add mod">
          <ac:chgData name="Aaron Jensen" userId="cd640b45b796e802" providerId="LiveId" clId="{A9E769C8-3204-4E2F-8CD7-A7D104BE3169}" dt="2025-07-23T09:15:30.661" v="2116" actId="1076"/>
          <ac:picMkLst>
            <pc:docMk/>
            <pc:sldMk cId="1339484436" sldId="302"/>
            <ac:picMk id="13" creationId="{F5C660B6-4C93-178D-9561-F6FFF61C7613}"/>
          </ac:picMkLst>
        </pc:picChg>
        <pc:picChg chg="add mod">
          <ac:chgData name="Aaron Jensen" userId="cd640b45b796e802" providerId="LiveId" clId="{A9E769C8-3204-4E2F-8CD7-A7D104BE3169}" dt="2025-07-23T18:23:53.795" v="4252" actId="1076"/>
          <ac:picMkLst>
            <pc:docMk/>
            <pc:sldMk cId="1339484436" sldId="302"/>
            <ac:picMk id="17" creationId="{70D1531B-5E3F-F465-D60B-3EF9628BFCBF}"/>
          </ac:picMkLst>
        </pc:picChg>
        <pc:cxnChg chg="add mod">
          <ac:chgData name="Aaron Jensen" userId="cd640b45b796e802" providerId="LiveId" clId="{A9E769C8-3204-4E2F-8CD7-A7D104BE3169}" dt="2025-07-23T09:19:35.206" v="2402" actId="1037"/>
          <ac:cxnSpMkLst>
            <pc:docMk/>
            <pc:sldMk cId="1339484436" sldId="302"/>
            <ac:cxnSpMk id="10" creationId="{7B63E178-1924-9B07-86BF-4DAA65AED9C9}"/>
          </ac:cxnSpMkLst>
        </pc:cxnChg>
      </pc:sldChg>
      <pc:sldChg chg="add del">
        <pc:chgData name="Aaron Jensen" userId="cd640b45b796e802" providerId="LiveId" clId="{A9E769C8-3204-4E2F-8CD7-A7D104BE3169}" dt="2025-07-23T18:19:15.318" v="4225" actId="47"/>
        <pc:sldMkLst>
          <pc:docMk/>
          <pc:sldMk cId="748783523" sldId="303"/>
        </pc:sldMkLst>
      </pc:sldChg>
      <pc:sldChg chg="addSp modSp add mod modAnim">
        <pc:chgData name="Aaron Jensen" userId="cd640b45b796e802" providerId="LiveId" clId="{A9E769C8-3204-4E2F-8CD7-A7D104BE3169}" dt="2025-07-23T18:45:33.830" v="4505"/>
        <pc:sldMkLst>
          <pc:docMk/>
          <pc:sldMk cId="3212875349" sldId="304"/>
        </pc:sldMkLst>
        <pc:spChg chg="add mod">
          <ac:chgData name="Aaron Jensen" userId="cd640b45b796e802" providerId="LiveId" clId="{A9E769C8-3204-4E2F-8CD7-A7D104BE3169}" dt="2025-07-23T18:45:26.722" v="4504" actId="1076"/>
          <ac:spMkLst>
            <pc:docMk/>
            <pc:sldMk cId="3212875349" sldId="304"/>
            <ac:spMk id="15" creationId="{B9AC60A3-A7FD-666E-2744-DEC701C8ECA5}"/>
          </ac:spMkLst>
        </pc:spChg>
        <pc:picChg chg="add mod">
          <ac:chgData name="Aaron Jensen" userId="cd640b45b796e802" providerId="LiveId" clId="{A9E769C8-3204-4E2F-8CD7-A7D104BE3169}" dt="2025-07-23T18:44:17.703" v="4369" actId="1076"/>
          <ac:picMkLst>
            <pc:docMk/>
            <pc:sldMk cId="3212875349" sldId="304"/>
            <ac:picMk id="3" creationId="{45CEF3B1-AC22-6863-999D-9922F27F5D30}"/>
          </ac:picMkLst>
        </pc:picChg>
      </pc:sldChg>
      <pc:sldChg chg="addSp modSp add mod ord modAnim">
        <pc:chgData name="Aaron Jensen" userId="cd640b45b796e802" providerId="LiveId" clId="{A9E769C8-3204-4E2F-8CD7-A7D104BE3169}" dt="2025-07-23T18:25:02.319" v="4264" actId="14100"/>
        <pc:sldMkLst>
          <pc:docMk/>
          <pc:sldMk cId="3360233384" sldId="305"/>
        </pc:sldMkLst>
        <pc:spChg chg="mod">
          <ac:chgData name="Aaron Jensen" userId="cd640b45b796e802" providerId="LiveId" clId="{A9E769C8-3204-4E2F-8CD7-A7D104BE3169}" dt="2025-07-23T09:28:39.433" v="2689" actId="20577"/>
          <ac:spMkLst>
            <pc:docMk/>
            <pc:sldMk cId="3360233384" sldId="305"/>
            <ac:spMk id="2" creationId="{0536B31A-89CE-B643-0180-B43AFE94D42B}"/>
          </ac:spMkLst>
        </pc:spChg>
        <pc:spChg chg="add mod">
          <ac:chgData name="Aaron Jensen" userId="cd640b45b796e802" providerId="LiveId" clId="{A9E769C8-3204-4E2F-8CD7-A7D104BE3169}" dt="2025-07-23T18:25:02.319" v="4264" actId="14100"/>
          <ac:spMkLst>
            <pc:docMk/>
            <pc:sldMk cId="3360233384" sldId="305"/>
            <ac:spMk id="15" creationId="{1D5618AA-E3E2-BB5A-4C44-FDC473360A9D}"/>
          </ac:spMkLst>
        </pc:spChg>
        <pc:picChg chg="add mod">
          <ac:chgData name="Aaron Jensen" userId="cd640b45b796e802" providerId="LiveId" clId="{A9E769C8-3204-4E2F-8CD7-A7D104BE3169}" dt="2025-07-23T18:24:06.941" v="4256" actId="1076"/>
          <ac:picMkLst>
            <pc:docMk/>
            <pc:sldMk cId="3360233384" sldId="305"/>
            <ac:picMk id="3" creationId="{B3C50E81-DB5F-3265-5C7A-DE1555FAD1A1}"/>
          </ac:picMkLst>
        </pc:picChg>
      </pc:sldChg>
      <pc:sldChg chg="addSp delSp modSp add mod modAnim">
        <pc:chgData name="Aaron Jensen" userId="cd640b45b796e802" providerId="LiveId" clId="{A9E769C8-3204-4E2F-8CD7-A7D104BE3169}" dt="2025-07-23T18:57:28.816" v="4629"/>
        <pc:sldMkLst>
          <pc:docMk/>
          <pc:sldMk cId="968488891" sldId="306"/>
        </pc:sldMkLst>
        <pc:spChg chg="mod">
          <ac:chgData name="Aaron Jensen" userId="cd640b45b796e802" providerId="LiveId" clId="{A9E769C8-3204-4E2F-8CD7-A7D104BE3169}" dt="2025-07-23T15:42:33.566" v="3500" actId="20577"/>
          <ac:spMkLst>
            <pc:docMk/>
            <pc:sldMk cId="968488891" sldId="306"/>
            <ac:spMk id="2" creationId="{8ED2DC19-C9FA-5517-851C-4D31E206BCEA}"/>
          </ac:spMkLst>
        </pc:spChg>
        <pc:spChg chg="del mod">
          <ac:chgData name="Aaron Jensen" userId="cd640b45b796e802" providerId="LiveId" clId="{A9E769C8-3204-4E2F-8CD7-A7D104BE3169}" dt="2025-07-23T15:42:50.784" v="3502" actId="478"/>
          <ac:spMkLst>
            <pc:docMk/>
            <pc:sldMk cId="968488891" sldId="306"/>
            <ac:spMk id="3" creationId="{6A2E6096-F720-D6A1-57F3-235CEF330E39}"/>
          </ac:spMkLst>
        </pc:spChg>
        <pc:graphicFrameChg chg="add mod modGraphic">
          <ac:chgData name="Aaron Jensen" userId="cd640b45b796e802" providerId="LiveId" clId="{A9E769C8-3204-4E2F-8CD7-A7D104BE3169}" dt="2025-07-23T15:49:44.262" v="3833" actId="208"/>
          <ac:graphicFrameMkLst>
            <pc:docMk/>
            <pc:sldMk cId="968488891" sldId="306"/>
            <ac:graphicFrameMk id="6" creationId="{5FB2C0ED-339A-9B20-51BB-C38DBB8E1B4E}"/>
          </ac:graphicFrameMkLst>
        </pc:graphicFrameChg>
      </pc:sldChg>
      <pc:sldChg chg="modSp add mod modAnim">
        <pc:chgData name="Aaron Jensen" userId="cd640b45b796e802" providerId="LiveId" clId="{A9E769C8-3204-4E2F-8CD7-A7D104BE3169}" dt="2025-07-23T09:53:26.051" v="3382" actId="1076"/>
        <pc:sldMkLst>
          <pc:docMk/>
          <pc:sldMk cId="3087402174" sldId="307"/>
        </pc:sldMkLst>
        <pc:spChg chg="mod">
          <ac:chgData name="Aaron Jensen" userId="cd640b45b796e802" providerId="LiveId" clId="{A9E769C8-3204-4E2F-8CD7-A7D104BE3169}" dt="2025-07-23T09:53:26.051" v="3382" actId="1076"/>
          <ac:spMkLst>
            <pc:docMk/>
            <pc:sldMk cId="3087402174" sldId="307"/>
            <ac:spMk id="3" creationId="{A9B68866-BBA2-6352-D509-01B535FA048D}"/>
          </ac:spMkLst>
        </pc:spChg>
      </pc:sldChg>
      <pc:sldChg chg="add del">
        <pc:chgData name="Aaron Jensen" userId="cd640b45b796e802" providerId="LiveId" clId="{A9E769C8-3204-4E2F-8CD7-A7D104BE3169}" dt="2025-07-23T18:19:15.318" v="4225" actId="47"/>
        <pc:sldMkLst>
          <pc:docMk/>
          <pc:sldMk cId="1903798208" sldId="308"/>
        </pc:sldMkLst>
      </pc:sldChg>
      <pc:sldChg chg="modSp add mod modAnim">
        <pc:chgData name="Aaron Jensen" userId="cd640b45b796e802" providerId="LiveId" clId="{A9E769C8-3204-4E2F-8CD7-A7D104BE3169}" dt="2025-07-23T18:58:47.194" v="4642"/>
        <pc:sldMkLst>
          <pc:docMk/>
          <pc:sldMk cId="1351185625" sldId="309"/>
        </pc:sldMkLst>
        <pc:spChg chg="mod">
          <ac:chgData name="Aaron Jensen" userId="cd640b45b796e802" providerId="LiveId" clId="{A9E769C8-3204-4E2F-8CD7-A7D104BE3169}" dt="2025-07-23T18:58:22.190" v="4639" actId="5793"/>
          <ac:spMkLst>
            <pc:docMk/>
            <pc:sldMk cId="1351185625" sldId="309"/>
            <ac:spMk id="2" creationId="{62965D99-B48A-A7CF-385C-8121D9B5F3E2}"/>
          </ac:spMkLst>
        </pc:spChg>
        <pc:spChg chg="mod">
          <ac:chgData name="Aaron Jensen" userId="cd640b45b796e802" providerId="LiveId" clId="{A9E769C8-3204-4E2F-8CD7-A7D104BE3169}" dt="2025-07-23T15:55:54.447" v="4220" actId="1076"/>
          <ac:spMkLst>
            <pc:docMk/>
            <pc:sldMk cId="1351185625" sldId="309"/>
            <ac:spMk id="3" creationId="{E4FABBF2-2B98-46C2-2FB5-D058A8972CE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9EA21-74FD-4073-AC97-D8DE7CEE3D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F0CDF5-5310-4153-8BC6-052EE9855CA3}">
      <dgm:prSet phldrT="[Text]"/>
      <dgm:spPr>
        <a:xfrm>
          <a:off x="562109" y="1064"/>
          <a:ext cx="3459592" cy="2075755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Equipment and Supplies</a:t>
          </a:r>
        </a:p>
      </dgm:t>
    </dgm:pt>
    <dgm:pt modelId="{7FBBA045-F05E-40BA-9AD2-B6C02ECBEB6C}" type="parTrans" cxnId="{F5AD15D9-89BF-4D2E-B03B-52C717242AF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93EED-BC9A-47A4-9E72-EAED6AF355F8}" type="sibTrans" cxnId="{F5AD15D9-89BF-4D2E-B03B-52C717242AF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E3F6E6-F0A8-410C-A24A-C2C7A6317D91}">
      <dgm:prSet phldrT="[Text]"/>
      <dgm:spPr>
        <a:xfrm>
          <a:off x="4367661" y="1064"/>
          <a:ext cx="3459592" cy="2075755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Staffing 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(Competencies)</a:t>
          </a:r>
        </a:p>
      </dgm:t>
    </dgm:pt>
    <dgm:pt modelId="{70A62F30-B223-42BA-9518-86E64DAEC014}" type="parTrans" cxnId="{7CD40BCD-C7DB-4F1E-8622-B718137BFC7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7CE42-5BEA-4184-BFEE-DEA7D989E452}" type="sibTrans" cxnId="{7CD40BCD-C7DB-4F1E-8622-B718137BFC7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74142-7AA7-4635-B1A1-EA5BCE94AAC8}">
      <dgm:prSet phldrT="[Text]"/>
      <dgm:spPr>
        <a:xfrm>
          <a:off x="8173213" y="0"/>
          <a:ext cx="3459592" cy="2075755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Coordination    of Care</a:t>
          </a:r>
        </a:p>
      </dgm:t>
    </dgm:pt>
    <dgm:pt modelId="{BE5FBD6A-D5FD-4C7D-80FC-B8A9E8D3DE24}" type="parTrans" cxnId="{3C13AB28-712B-4868-B4E7-F117DF751C4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0A7C53-A413-49FB-93A5-9AF53A95D882}" type="sibTrans" cxnId="{3C13AB28-712B-4868-B4E7-F117DF751C4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AD765-E185-41FB-B931-79088ED79DA7}">
      <dgm:prSet phldrT="[Text]"/>
      <dgm:spPr>
        <a:xfrm>
          <a:off x="562109" y="2424460"/>
          <a:ext cx="3459592" cy="207575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Quality Improvement</a:t>
          </a:r>
        </a:p>
      </dgm:t>
    </dgm:pt>
    <dgm:pt modelId="{815C2584-05C4-41F6-A6AD-FFAAA4CC101B}" type="parTrans" cxnId="{ACAC8679-D172-415F-B861-0F9BEFCE542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2772DD-8F81-46A6-8731-EDDDF152C518}" type="sibTrans" cxnId="{ACAC8679-D172-415F-B861-0F9BEFCE542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20C1BC-951C-4F5C-8505-F83E7B5BB53E}">
      <dgm:prSet phldrT="[Text]"/>
      <dgm:spPr>
        <a:xfrm>
          <a:off x="4367661" y="2424460"/>
          <a:ext cx="3459592" cy="2075755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Policies / Procedures</a:t>
          </a:r>
        </a:p>
      </dgm:t>
    </dgm:pt>
    <dgm:pt modelId="{CAA59D53-F4C3-4BED-A89E-7CE463B306B1}" type="parTrans" cxnId="{C1004B19-D80A-494C-B85C-D278BFB9522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B7D101-D623-45DC-AAEB-C2C4ACFE62BF}" type="sibTrans" cxnId="{C1004B19-D80A-494C-B85C-D278BFB9522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34AAE-44EA-4A22-B6E3-4DEE0188EA6F}">
      <dgm:prSet phldrT="[Text]"/>
      <dgm:spPr>
        <a:xfrm>
          <a:off x="8173213" y="2424460"/>
          <a:ext cx="3459592" cy="2075755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Patient Safety </a:t>
          </a:r>
        </a:p>
      </dgm:t>
    </dgm:pt>
    <dgm:pt modelId="{C2461F91-8E12-4CA6-85BA-E5A85576CF4E}" type="parTrans" cxnId="{0CD25C04-16E7-4BCA-A6A4-8F946B67000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215D9-637F-472B-8897-1B96D72DF24F}" type="sibTrans" cxnId="{0CD25C04-16E7-4BCA-A6A4-8F946B67000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9F18C8-1DEF-4DA1-832D-8675EEAD3690}" type="pres">
      <dgm:prSet presAssocID="{5D49EA21-74FD-4073-AC97-D8DE7CEE3D94}" presName="diagram" presStyleCnt="0">
        <dgm:presLayoutVars>
          <dgm:dir/>
          <dgm:resizeHandles val="exact"/>
        </dgm:presLayoutVars>
      </dgm:prSet>
      <dgm:spPr/>
    </dgm:pt>
    <dgm:pt modelId="{DC697AA2-1516-40D0-8448-EE24B240F4CF}" type="pres">
      <dgm:prSet presAssocID="{46F0CDF5-5310-4153-8BC6-052EE9855CA3}" presName="node" presStyleLbl="node1" presStyleIdx="0" presStyleCnt="6" custLinFactNeighborY="-81">
        <dgm:presLayoutVars>
          <dgm:bulletEnabled val="1"/>
        </dgm:presLayoutVars>
      </dgm:prSet>
      <dgm:spPr/>
    </dgm:pt>
    <dgm:pt modelId="{C2AA1CA2-1B7D-4041-B04C-FEADE862B312}" type="pres">
      <dgm:prSet presAssocID="{1DC93EED-BC9A-47A4-9E72-EAED6AF355F8}" presName="sibTrans" presStyleCnt="0"/>
      <dgm:spPr/>
    </dgm:pt>
    <dgm:pt modelId="{4BD06665-DD5A-4D12-B83C-39D50BF13C33}" type="pres">
      <dgm:prSet presAssocID="{ECE3F6E6-F0A8-410C-A24A-C2C7A6317D91}" presName="node" presStyleLbl="node1" presStyleIdx="1" presStyleCnt="6" custLinFactNeighborX="0" custLinFactNeighborY="-81">
        <dgm:presLayoutVars>
          <dgm:bulletEnabled val="1"/>
        </dgm:presLayoutVars>
      </dgm:prSet>
      <dgm:spPr/>
    </dgm:pt>
    <dgm:pt modelId="{E2331F6D-4AB7-4CFE-A2AF-E1C0000FF5B5}" type="pres">
      <dgm:prSet presAssocID="{0B07CE42-5BEA-4184-BFEE-DEA7D989E452}" presName="sibTrans" presStyleCnt="0"/>
      <dgm:spPr/>
    </dgm:pt>
    <dgm:pt modelId="{7C9E6449-8D98-4480-AB6E-0AA43BE54030}" type="pres">
      <dgm:prSet presAssocID="{DD674142-7AA7-4635-B1A1-EA5BCE94AAC8}" presName="node" presStyleLbl="node1" presStyleIdx="2" presStyleCnt="6" custLinFactNeighborY="-2344">
        <dgm:presLayoutVars>
          <dgm:bulletEnabled val="1"/>
        </dgm:presLayoutVars>
      </dgm:prSet>
      <dgm:spPr/>
    </dgm:pt>
    <dgm:pt modelId="{161DA4F0-AE7C-4D04-9738-E5B904AD9FF7}" type="pres">
      <dgm:prSet presAssocID="{740A7C53-A413-49FB-93A5-9AF53A95D882}" presName="sibTrans" presStyleCnt="0"/>
      <dgm:spPr/>
    </dgm:pt>
    <dgm:pt modelId="{74575947-9C19-4232-90A2-84E438D50A9A}" type="pres">
      <dgm:prSet presAssocID="{182AD765-E185-41FB-B931-79088ED79DA7}" presName="node" presStyleLbl="node1" presStyleIdx="3" presStyleCnt="6">
        <dgm:presLayoutVars>
          <dgm:bulletEnabled val="1"/>
        </dgm:presLayoutVars>
      </dgm:prSet>
      <dgm:spPr/>
    </dgm:pt>
    <dgm:pt modelId="{EFD4FCBD-178A-4705-A1FE-FAA4523AD44B}" type="pres">
      <dgm:prSet presAssocID="{932772DD-8F81-46A6-8731-EDDDF152C518}" presName="sibTrans" presStyleCnt="0"/>
      <dgm:spPr/>
    </dgm:pt>
    <dgm:pt modelId="{9C6F1D9C-19FC-4BCF-8D04-B9D1AA097F6E}" type="pres">
      <dgm:prSet presAssocID="{3A20C1BC-951C-4F5C-8505-F83E7B5BB53E}" presName="node" presStyleLbl="node1" presStyleIdx="4" presStyleCnt="6">
        <dgm:presLayoutVars>
          <dgm:bulletEnabled val="1"/>
        </dgm:presLayoutVars>
      </dgm:prSet>
      <dgm:spPr/>
    </dgm:pt>
    <dgm:pt modelId="{11722FAB-B426-4BE9-95CE-AB7480047F0B}" type="pres">
      <dgm:prSet presAssocID="{8DB7D101-D623-45DC-AAEB-C2C4ACFE62BF}" presName="sibTrans" presStyleCnt="0"/>
      <dgm:spPr/>
    </dgm:pt>
    <dgm:pt modelId="{1F308E7D-B86C-402C-B456-6C73D0074566}" type="pres">
      <dgm:prSet presAssocID="{E3834AAE-44EA-4A22-B6E3-4DEE0188EA6F}" presName="node" presStyleLbl="node1" presStyleIdx="5" presStyleCnt="6">
        <dgm:presLayoutVars>
          <dgm:bulletEnabled val="1"/>
        </dgm:presLayoutVars>
      </dgm:prSet>
      <dgm:spPr/>
    </dgm:pt>
  </dgm:ptLst>
  <dgm:cxnLst>
    <dgm:cxn modelId="{0CD25C04-16E7-4BCA-A6A4-8F946B670005}" srcId="{5D49EA21-74FD-4073-AC97-D8DE7CEE3D94}" destId="{E3834AAE-44EA-4A22-B6E3-4DEE0188EA6F}" srcOrd="5" destOrd="0" parTransId="{C2461F91-8E12-4CA6-85BA-E5A85576CF4E}" sibTransId="{46A215D9-637F-472B-8897-1B96D72DF24F}"/>
    <dgm:cxn modelId="{12C4B70C-E687-4580-B1C9-0D2AABBD6107}" type="presOf" srcId="{46F0CDF5-5310-4153-8BC6-052EE9855CA3}" destId="{DC697AA2-1516-40D0-8448-EE24B240F4CF}" srcOrd="0" destOrd="0" presId="urn:microsoft.com/office/officeart/2005/8/layout/default"/>
    <dgm:cxn modelId="{C1004B19-D80A-494C-B85C-D278BFB9522C}" srcId="{5D49EA21-74FD-4073-AC97-D8DE7CEE3D94}" destId="{3A20C1BC-951C-4F5C-8505-F83E7B5BB53E}" srcOrd="4" destOrd="0" parTransId="{CAA59D53-F4C3-4BED-A89E-7CE463B306B1}" sibTransId="{8DB7D101-D623-45DC-AAEB-C2C4ACFE62BF}"/>
    <dgm:cxn modelId="{3C13AB28-712B-4868-B4E7-F117DF751C46}" srcId="{5D49EA21-74FD-4073-AC97-D8DE7CEE3D94}" destId="{DD674142-7AA7-4635-B1A1-EA5BCE94AAC8}" srcOrd="2" destOrd="0" parTransId="{BE5FBD6A-D5FD-4C7D-80FC-B8A9E8D3DE24}" sibTransId="{740A7C53-A413-49FB-93A5-9AF53A95D882}"/>
    <dgm:cxn modelId="{CB98BB2A-A966-459C-ABFD-C6F65CE53E97}" type="presOf" srcId="{ECE3F6E6-F0A8-410C-A24A-C2C7A6317D91}" destId="{4BD06665-DD5A-4D12-B83C-39D50BF13C33}" srcOrd="0" destOrd="0" presId="urn:microsoft.com/office/officeart/2005/8/layout/default"/>
    <dgm:cxn modelId="{98EF5338-4426-4276-90A9-71DD5039FEEC}" type="presOf" srcId="{DD674142-7AA7-4635-B1A1-EA5BCE94AAC8}" destId="{7C9E6449-8D98-4480-AB6E-0AA43BE54030}" srcOrd="0" destOrd="0" presId="urn:microsoft.com/office/officeart/2005/8/layout/default"/>
    <dgm:cxn modelId="{45BB493E-EC5E-42AA-A82C-B09E83F36078}" type="presOf" srcId="{5D49EA21-74FD-4073-AC97-D8DE7CEE3D94}" destId="{129F18C8-1DEF-4DA1-832D-8675EEAD3690}" srcOrd="0" destOrd="0" presId="urn:microsoft.com/office/officeart/2005/8/layout/default"/>
    <dgm:cxn modelId="{ACAC8679-D172-415F-B861-0F9BEFCE542D}" srcId="{5D49EA21-74FD-4073-AC97-D8DE7CEE3D94}" destId="{182AD765-E185-41FB-B931-79088ED79DA7}" srcOrd="3" destOrd="0" parTransId="{815C2584-05C4-41F6-A6AD-FFAAA4CC101B}" sibTransId="{932772DD-8F81-46A6-8731-EDDDF152C518}"/>
    <dgm:cxn modelId="{D7E531A6-81D5-4842-BBFB-221F142673C5}" type="presOf" srcId="{3A20C1BC-951C-4F5C-8505-F83E7B5BB53E}" destId="{9C6F1D9C-19FC-4BCF-8D04-B9D1AA097F6E}" srcOrd="0" destOrd="0" presId="urn:microsoft.com/office/officeart/2005/8/layout/default"/>
    <dgm:cxn modelId="{1D53B1B2-D3B7-4861-832C-8E717B6FF647}" type="presOf" srcId="{E3834AAE-44EA-4A22-B6E3-4DEE0188EA6F}" destId="{1F308E7D-B86C-402C-B456-6C73D0074566}" srcOrd="0" destOrd="0" presId="urn:microsoft.com/office/officeart/2005/8/layout/default"/>
    <dgm:cxn modelId="{517E62C2-FEE0-4998-BF3A-119E7FD5A0CB}" type="presOf" srcId="{182AD765-E185-41FB-B931-79088ED79DA7}" destId="{74575947-9C19-4232-90A2-84E438D50A9A}" srcOrd="0" destOrd="0" presId="urn:microsoft.com/office/officeart/2005/8/layout/default"/>
    <dgm:cxn modelId="{7CD40BCD-C7DB-4F1E-8622-B718137BFC79}" srcId="{5D49EA21-74FD-4073-AC97-D8DE7CEE3D94}" destId="{ECE3F6E6-F0A8-410C-A24A-C2C7A6317D91}" srcOrd="1" destOrd="0" parTransId="{70A62F30-B223-42BA-9518-86E64DAEC014}" sibTransId="{0B07CE42-5BEA-4184-BFEE-DEA7D989E452}"/>
    <dgm:cxn modelId="{F5AD15D9-89BF-4D2E-B03B-52C717242AF9}" srcId="{5D49EA21-74FD-4073-AC97-D8DE7CEE3D94}" destId="{46F0CDF5-5310-4153-8BC6-052EE9855CA3}" srcOrd="0" destOrd="0" parTransId="{7FBBA045-F05E-40BA-9AD2-B6C02ECBEB6C}" sibTransId="{1DC93EED-BC9A-47A4-9E72-EAED6AF355F8}"/>
    <dgm:cxn modelId="{0AC84C4B-C3CA-4CD1-8C58-72F0B44F9C48}" type="presParOf" srcId="{129F18C8-1DEF-4DA1-832D-8675EEAD3690}" destId="{DC697AA2-1516-40D0-8448-EE24B240F4CF}" srcOrd="0" destOrd="0" presId="urn:microsoft.com/office/officeart/2005/8/layout/default"/>
    <dgm:cxn modelId="{C8253943-C071-4117-B0F5-E3CD376D5863}" type="presParOf" srcId="{129F18C8-1DEF-4DA1-832D-8675EEAD3690}" destId="{C2AA1CA2-1B7D-4041-B04C-FEADE862B312}" srcOrd="1" destOrd="0" presId="urn:microsoft.com/office/officeart/2005/8/layout/default"/>
    <dgm:cxn modelId="{10D45FDD-5CDB-4C70-AB34-63B842764EC1}" type="presParOf" srcId="{129F18C8-1DEF-4DA1-832D-8675EEAD3690}" destId="{4BD06665-DD5A-4D12-B83C-39D50BF13C33}" srcOrd="2" destOrd="0" presId="urn:microsoft.com/office/officeart/2005/8/layout/default"/>
    <dgm:cxn modelId="{59D5AD01-6185-4076-8ACC-72159496D3B0}" type="presParOf" srcId="{129F18C8-1DEF-4DA1-832D-8675EEAD3690}" destId="{E2331F6D-4AB7-4CFE-A2AF-E1C0000FF5B5}" srcOrd="3" destOrd="0" presId="urn:microsoft.com/office/officeart/2005/8/layout/default"/>
    <dgm:cxn modelId="{5E30FEA7-C7FF-4FF6-A9F3-D85B498AF2EC}" type="presParOf" srcId="{129F18C8-1DEF-4DA1-832D-8675EEAD3690}" destId="{7C9E6449-8D98-4480-AB6E-0AA43BE54030}" srcOrd="4" destOrd="0" presId="urn:microsoft.com/office/officeart/2005/8/layout/default"/>
    <dgm:cxn modelId="{4A1B733E-5CB9-4D77-80A9-966868BF2481}" type="presParOf" srcId="{129F18C8-1DEF-4DA1-832D-8675EEAD3690}" destId="{161DA4F0-AE7C-4D04-9738-E5B904AD9FF7}" srcOrd="5" destOrd="0" presId="urn:microsoft.com/office/officeart/2005/8/layout/default"/>
    <dgm:cxn modelId="{27483C8F-6ACB-4E9F-BD3A-C32AFDDF1719}" type="presParOf" srcId="{129F18C8-1DEF-4DA1-832D-8675EEAD3690}" destId="{74575947-9C19-4232-90A2-84E438D50A9A}" srcOrd="6" destOrd="0" presId="urn:microsoft.com/office/officeart/2005/8/layout/default"/>
    <dgm:cxn modelId="{A73A74DB-0BAE-4007-9EA1-890E121B24D4}" type="presParOf" srcId="{129F18C8-1DEF-4DA1-832D-8675EEAD3690}" destId="{EFD4FCBD-178A-4705-A1FE-FAA4523AD44B}" srcOrd="7" destOrd="0" presId="urn:microsoft.com/office/officeart/2005/8/layout/default"/>
    <dgm:cxn modelId="{ECAFF033-A327-41A8-8E9F-947C13F3494B}" type="presParOf" srcId="{129F18C8-1DEF-4DA1-832D-8675EEAD3690}" destId="{9C6F1D9C-19FC-4BCF-8D04-B9D1AA097F6E}" srcOrd="8" destOrd="0" presId="urn:microsoft.com/office/officeart/2005/8/layout/default"/>
    <dgm:cxn modelId="{A35A1A3F-87D3-423D-BC58-7B7848FFC69F}" type="presParOf" srcId="{129F18C8-1DEF-4DA1-832D-8675EEAD3690}" destId="{11722FAB-B426-4BE9-95CE-AB7480047F0B}" srcOrd="9" destOrd="0" presId="urn:microsoft.com/office/officeart/2005/8/layout/default"/>
    <dgm:cxn modelId="{C9F031BF-4DE9-4D69-BD54-C8803CB1E2FD}" type="presParOf" srcId="{129F18C8-1DEF-4DA1-832D-8675EEAD3690}" destId="{1F308E7D-B86C-402C-B456-6C73D00745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31F71-CDAD-4313-80FC-9F672FE332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0F95AF-6EB5-43C2-9598-CC870068BB5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 to Pediatric Readiness</a:t>
          </a:r>
        </a:p>
      </dgm:t>
    </dgm:pt>
    <dgm:pt modelId="{63FD1F92-5D72-46B9-A9FE-E70F71410D32}" type="parTrans" cxnId="{DCBE1D73-5B02-4626-BA07-8329B116F9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B80F45-770C-4A06-B0CD-6BDD35D39D9C}" type="sibTrans" cxnId="{DCBE1D73-5B02-4626-BA07-8329B116F9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3E7C8-2F05-45C8-B0CF-7CDC3247662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Pediatric Readiness Checklist</a:t>
          </a:r>
        </a:p>
      </dgm:t>
    </dgm:pt>
    <dgm:pt modelId="{4C943B32-472C-4A26-98CB-E9579E3F3779}" type="parTrans" cxnId="{EE572F99-770A-4EFF-810E-746BFF23DFA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A37F8-63CC-4A43-AF98-B8A71520E35A}" type="sibTrans" cxnId="{EE572F99-770A-4EFF-810E-746BFF23DFA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FD0E0B-350F-443D-A0A4-301045181AC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QI Plans and Use of NPRP Resources</a:t>
          </a:r>
        </a:p>
      </dgm:t>
    </dgm:pt>
    <dgm:pt modelId="{4316E021-8FFA-43EF-898F-30D4A34F42DD}" type="parTrans" cxnId="{DBD63405-73A1-4D4A-9CE7-752EC4AECA2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1A13B7-1193-4289-9094-1E5AD8EAAAFB}" type="sibTrans" cxnId="{DBD63405-73A1-4D4A-9CE7-752EC4AECA2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DF327-B6FD-43A4-A2C4-83A68C3C39F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Protocols, Telehealth, and Transfer Guidelines</a:t>
          </a:r>
        </a:p>
      </dgm:t>
    </dgm:pt>
    <dgm:pt modelId="{54EF59E8-88FE-4F8D-9242-6CEB6F28E5A0}" type="parTrans" cxnId="{482FD13F-6C70-453A-BA6A-D5AD832D14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C5AEF7-039F-4EFF-84DE-4B459C94D22E}" type="sibTrans" cxnId="{482FD13F-6C70-453A-BA6A-D5AD832D14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F599F-3766-4CF0-B942-6D11BA55D0E7}">
      <dgm:prSet phldrT="[Text]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Engagement Strategies</a:t>
          </a:r>
        </a:p>
      </dgm:t>
    </dgm:pt>
    <dgm:pt modelId="{0D4BB5F3-F375-4EF8-83FE-FDD449C89BBD}" type="parTrans" cxnId="{9199B76A-8F61-40CA-B0DF-3AF72AE7E3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63E97-F62A-4946-8B12-EAACF5728E93}" type="sibTrans" cxnId="{9199B76A-8F61-40CA-B0DF-3AF72AE7E3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682B4F-D038-4350-85AD-DFFAA614EF5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 of Pediatric Readiness and NPRP Assessments</a:t>
          </a:r>
        </a:p>
      </dgm:t>
    </dgm:pt>
    <dgm:pt modelId="{D259B4F3-FFA4-4A1F-99D5-148961D14A57}" type="parTrans" cxnId="{252E128B-6989-4C77-A86A-0680DFF914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C85D4-A5DC-416C-9AD2-3F1A57845D38}" type="sibTrans" cxnId="{252E128B-6989-4C77-A86A-0680DFF914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D41C79-4C89-44DD-A862-F3C086D17B3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Equipment</a:t>
          </a:r>
        </a:p>
      </dgm:t>
    </dgm:pt>
    <dgm:pt modelId="{6F1BAB48-7681-45D8-8A8E-B1872F08DF7D}" type="parTrans" cxnId="{E2C66619-71CC-4A2F-B956-148EECEC9A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79209-76C0-449C-8637-710D16DBBF24}" type="sibTrans" cxnId="{E2C66619-71CC-4A2F-B956-148EECEC9A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1CE1D-5176-43EE-86CB-23C1429D614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 Walkthroughs</a:t>
          </a:r>
        </a:p>
      </dgm:t>
    </dgm:pt>
    <dgm:pt modelId="{13AD858F-7DE7-4D1A-B2F4-044A5D581428}" type="parTrans" cxnId="{42C5F5B7-ABE1-4368-B766-9EF9FD7680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49DFE-573B-4A7E-BE50-9F73726F9A01}" type="sibTrans" cxnId="{42C5F5B7-ABE1-4368-B766-9EF9FD7680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70097F-9970-4A05-ABBE-2DF606FCFAB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Tools</a:t>
          </a:r>
        </a:p>
      </dgm:t>
    </dgm:pt>
    <dgm:pt modelId="{926BBAB2-A8A7-4D66-9877-0A16196B7AC8}" type="parTrans" cxnId="{FE7CB768-D26C-4B1A-921C-22B8322A01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8F4AF6-3423-4D79-9FC2-E886E5D69FD8}" type="sibTrans" cxnId="{FE7CB768-D26C-4B1A-921C-22B8322A01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4C098C-48CB-48BF-A0C3-3D2316D31324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Simulation</a:t>
          </a:r>
        </a:p>
      </dgm:t>
    </dgm:pt>
    <dgm:pt modelId="{1C40ADB9-7D7C-403D-9A9D-70CFED400767}" type="parTrans" cxnId="{5DA69E20-35BB-47D0-B1FC-D9A362EEC5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079A6-0F05-48AC-A83A-F32CE9B09071}" type="sibTrans" cxnId="{5DA69E20-35BB-47D0-B1FC-D9A362EEC5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3C782-229B-4C1B-A8EF-7C693E002BE9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Recognition Programs</a:t>
          </a:r>
        </a:p>
      </dgm:t>
    </dgm:pt>
    <dgm:pt modelId="{65EE5458-2B55-432F-93F0-7AE07D3B0C7C}" type="parTrans" cxnId="{1D654682-6A55-41BF-AF30-368FB1978DF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1D0B7D-E864-46E6-AEB5-300AE978EDF6}" type="sibTrans" cxnId="{1D654682-6A55-41BF-AF30-368FB1978DF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962E0-7982-470F-B4C6-B17893BDC856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</a:p>
      </dgm:t>
    </dgm:pt>
    <dgm:pt modelId="{6BCED960-6736-4FFA-B378-8140904CC606}" type="parTrans" cxnId="{EE31EF07-450B-4C39-B762-F69C1CEB2B5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5D105-3484-44FE-A341-BA63535F89C1}" type="sibTrans" cxnId="{EE31EF07-450B-4C39-B762-F69C1CEB2B5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1C625E-1FA4-43FF-BC67-0A4A598AF8D7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Sustainability</a:t>
          </a:r>
        </a:p>
      </dgm:t>
    </dgm:pt>
    <dgm:pt modelId="{066827BE-647F-4555-ABC3-6EC83E88528E}" type="parTrans" cxnId="{E841D1C9-D022-4651-980A-93CFD34397A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DD00B1-86BB-41A0-9386-7C117FFACBB1}" type="sibTrans" cxnId="{E841D1C9-D022-4651-980A-93CFD34397A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70845E-1417-4428-A51C-DA9F330D57BB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Legislative Policy</a:t>
          </a:r>
        </a:p>
      </dgm:t>
    </dgm:pt>
    <dgm:pt modelId="{9CA9CBD6-9EAB-4566-B274-7E01AF7BD173}" type="parTrans" cxnId="{6F10843C-8B75-4C63-818B-DFA66DE2B8F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7792E-6116-4468-8A38-E8748558044A}" type="sibTrans" cxnId="{6F10843C-8B75-4C63-818B-DFA66DE2B8F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AFC3B-48A6-43D0-843F-EED590C98879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Simulation Mandates</a:t>
          </a:r>
        </a:p>
      </dgm:t>
    </dgm:pt>
    <dgm:pt modelId="{6F38C17A-D261-4267-8A1A-67BE4EF953B4}" type="parTrans" cxnId="{84A3F8C7-2EB9-4A53-8CC1-403EB484DA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A2D83F-8383-4409-B3EE-010B1FB88A4C}" type="sibTrans" cxnId="{84A3F8C7-2EB9-4A53-8CC1-403EB484DA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DAC89-EFB0-4855-9A2A-FD9FB69862AC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Metrics &amp; Standards</a:t>
          </a:r>
        </a:p>
      </dgm:t>
    </dgm:pt>
    <dgm:pt modelId="{5F264288-CA10-4384-A5C3-8C41B3C74A08}" type="parTrans" cxnId="{8E6DD1F2-D772-4BDC-AFFD-9138D174B30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5DA02-EC41-43FB-B06C-7799BC5947C9}" type="sibTrans" cxnId="{8E6DD1F2-D772-4BDC-AFFD-9138D174B30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A1F2D-9358-4448-8023-C24BEB135E86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2026 NPRP Review</a:t>
          </a:r>
        </a:p>
      </dgm:t>
    </dgm:pt>
    <dgm:pt modelId="{DCCEE026-9C6D-4BC3-B82D-73905BDD1009}" type="parTrans" cxnId="{7B356F79-FC8B-4848-A268-C646FDC5C2F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B86CF5-FFE1-4657-8F2A-D4BC56B0D729}" type="sibTrans" cxnId="{7B356F79-FC8B-4848-A268-C646FDC5C2F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6EEEDC-0C1F-4F27-A777-D564A2AB0104}">
      <dgm:prSet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Lessons Learned</a:t>
          </a:r>
          <a:b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C87A3-78E3-4AD7-8E7B-7A336907FBD7}" type="parTrans" cxnId="{9B4EA945-2868-4DB1-A3FD-B302FD8AB2A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F2F00-17C3-4A0B-B360-05A32F7FD979}" type="sibTrans" cxnId="{9B4EA945-2868-4DB1-A3FD-B302FD8AB2A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EB5D9-FC13-4E24-A376-10E210E29755}" type="pres">
      <dgm:prSet presAssocID="{3C531F71-CDAD-4313-80FC-9F672FE3326C}" presName="diagram" presStyleCnt="0">
        <dgm:presLayoutVars>
          <dgm:dir/>
          <dgm:resizeHandles val="exact"/>
        </dgm:presLayoutVars>
      </dgm:prSet>
      <dgm:spPr/>
    </dgm:pt>
    <dgm:pt modelId="{43C147BF-5507-4696-9ADF-54E5FAB6911F}" type="pres">
      <dgm:prSet presAssocID="{2B0F95AF-6EB5-43C2-9598-CC870068BB54}" presName="node" presStyleLbl="node1" presStyleIdx="0" presStyleCnt="8">
        <dgm:presLayoutVars>
          <dgm:bulletEnabled val="1"/>
        </dgm:presLayoutVars>
      </dgm:prSet>
      <dgm:spPr/>
    </dgm:pt>
    <dgm:pt modelId="{097136FD-E7DA-4817-8944-EF13B762D34D}" type="pres">
      <dgm:prSet presAssocID="{2AB80F45-770C-4A06-B0CD-6BDD35D39D9C}" presName="sibTrans" presStyleCnt="0"/>
      <dgm:spPr/>
    </dgm:pt>
    <dgm:pt modelId="{5EEF2260-C1E8-4D0A-821B-9A010D993C32}" type="pres">
      <dgm:prSet presAssocID="{8F682B4F-D038-4350-85AD-DFFAA614EF52}" presName="node" presStyleLbl="node1" presStyleIdx="1" presStyleCnt="8">
        <dgm:presLayoutVars>
          <dgm:bulletEnabled val="1"/>
        </dgm:presLayoutVars>
      </dgm:prSet>
      <dgm:spPr/>
    </dgm:pt>
    <dgm:pt modelId="{950ACCF3-6F09-4C3E-8209-DCE28269D4BD}" type="pres">
      <dgm:prSet presAssocID="{B4FC85D4-A5DC-416C-9AD2-3F1A57845D38}" presName="sibTrans" presStyleCnt="0"/>
      <dgm:spPr/>
    </dgm:pt>
    <dgm:pt modelId="{4CF2DD09-B5C5-4AEA-96FF-990127E46057}" type="pres">
      <dgm:prSet presAssocID="{0843E7C8-2F05-45C8-B0CF-7CDC32476628}" presName="node" presStyleLbl="node1" presStyleIdx="2" presStyleCnt="8">
        <dgm:presLayoutVars>
          <dgm:bulletEnabled val="1"/>
        </dgm:presLayoutVars>
      </dgm:prSet>
      <dgm:spPr/>
    </dgm:pt>
    <dgm:pt modelId="{982263B0-4148-4096-A732-F4CB3480E029}" type="pres">
      <dgm:prSet presAssocID="{E37A37F8-63CC-4A43-AF98-B8A71520E35A}" presName="sibTrans" presStyleCnt="0"/>
      <dgm:spPr/>
    </dgm:pt>
    <dgm:pt modelId="{661F1CC8-55FA-42C6-B038-465C0368C6E5}" type="pres">
      <dgm:prSet presAssocID="{9CFD0E0B-350F-443D-A0A4-301045181ACA}" presName="node" presStyleLbl="node1" presStyleIdx="3" presStyleCnt="8">
        <dgm:presLayoutVars>
          <dgm:bulletEnabled val="1"/>
        </dgm:presLayoutVars>
      </dgm:prSet>
      <dgm:spPr/>
    </dgm:pt>
    <dgm:pt modelId="{A6DAE296-5638-41DC-8EA0-113BB01A266E}" type="pres">
      <dgm:prSet presAssocID="{F71A13B7-1193-4289-9094-1E5AD8EAAAFB}" presName="sibTrans" presStyleCnt="0"/>
      <dgm:spPr/>
    </dgm:pt>
    <dgm:pt modelId="{3DE3DB38-EC66-4604-B90D-BB2C048C84DD}" type="pres">
      <dgm:prSet presAssocID="{E4CDF327-B6FD-43A4-A2C4-83A68C3C39F5}" presName="node" presStyleLbl="node1" presStyleIdx="4" presStyleCnt="8">
        <dgm:presLayoutVars>
          <dgm:bulletEnabled val="1"/>
        </dgm:presLayoutVars>
      </dgm:prSet>
      <dgm:spPr/>
    </dgm:pt>
    <dgm:pt modelId="{82C15A9A-BAF8-417F-B7EC-34B1ABBFBB90}" type="pres">
      <dgm:prSet presAssocID="{8BC5AEF7-039F-4EFF-84DE-4B459C94D22E}" presName="sibTrans" presStyleCnt="0"/>
      <dgm:spPr/>
    </dgm:pt>
    <dgm:pt modelId="{B40E23F0-34B1-4066-8F37-6E80C27255D6}" type="pres">
      <dgm:prSet presAssocID="{69EF599F-3766-4CF0-B942-6D11BA55D0E7}" presName="node" presStyleLbl="node1" presStyleIdx="5" presStyleCnt="8">
        <dgm:presLayoutVars>
          <dgm:bulletEnabled val="1"/>
        </dgm:presLayoutVars>
      </dgm:prSet>
      <dgm:spPr/>
    </dgm:pt>
    <dgm:pt modelId="{74D11CD0-0EF1-44AE-9F03-1F20E05391ED}" type="pres">
      <dgm:prSet presAssocID="{E5A63E97-F62A-4946-8B12-EAACF5728E93}" presName="sibTrans" presStyleCnt="0"/>
      <dgm:spPr/>
    </dgm:pt>
    <dgm:pt modelId="{FED3137C-3AEA-498A-AFEF-22D76F921498}" type="pres">
      <dgm:prSet presAssocID="{281C625E-1FA4-43FF-BC67-0A4A598AF8D7}" presName="node" presStyleLbl="node1" presStyleIdx="6" presStyleCnt="8">
        <dgm:presLayoutVars>
          <dgm:bulletEnabled val="1"/>
        </dgm:presLayoutVars>
      </dgm:prSet>
      <dgm:spPr/>
    </dgm:pt>
    <dgm:pt modelId="{FD085BDE-EF9B-48D0-A354-1E4529DBD07C}" type="pres">
      <dgm:prSet presAssocID="{35DD00B1-86BB-41A0-9386-7C117FFACBB1}" presName="sibTrans" presStyleCnt="0"/>
      <dgm:spPr/>
    </dgm:pt>
    <dgm:pt modelId="{64FB80D6-0668-4401-BF3D-7F139E557DAC}" type="pres">
      <dgm:prSet presAssocID="{08CA1F2D-9358-4448-8023-C24BEB135E86}" presName="node" presStyleLbl="node1" presStyleIdx="7" presStyleCnt="8">
        <dgm:presLayoutVars>
          <dgm:bulletEnabled val="1"/>
        </dgm:presLayoutVars>
      </dgm:prSet>
      <dgm:spPr/>
    </dgm:pt>
  </dgm:ptLst>
  <dgm:cxnLst>
    <dgm:cxn modelId="{DBD63405-73A1-4D4A-9CE7-752EC4AECA27}" srcId="{3C531F71-CDAD-4313-80FC-9F672FE3326C}" destId="{9CFD0E0B-350F-443D-A0A4-301045181ACA}" srcOrd="3" destOrd="0" parTransId="{4316E021-8FFA-43EF-898F-30D4A34F42DD}" sibTransId="{F71A13B7-1193-4289-9094-1E5AD8EAAAFB}"/>
    <dgm:cxn modelId="{EE31EF07-450B-4C39-B762-F69C1CEB2B53}" srcId="{69EF599F-3766-4CF0-B942-6D11BA55D0E7}" destId="{4F3962E0-7982-470F-B4C6-B17893BDC856}" srcOrd="2" destOrd="0" parTransId="{6BCED960-6736-4FFA-B378-8140904CC606}" sibTransId="{0A95D105-3484-44FE-A341-BA63535F89C1}"/>
    <dgm:cxn modelId="{BF43D90F-4571-4EBD-9C37-BB446EF4D1F3}" type="presOf" srcId="{D470845E-1417-4428-A51C-DA9F330D57BB}" destId="{FED3137C-3AEA-498A-AFEF-22D76F921498}" srcOrd="0" destOrd="1" presId="urn:microsoft.com/office/officeart/2005/8/layout/default"/>
    <dgm:cxn modelId="{F1DFAC16-1978-4091-9D6C-B1712C56480A}" type="presOf" srcId="{0F4C098C-48CB-48BF-A0C3-3D2316D31324}" destId="{B40E23F0-34B1-4066-8F37-6E80C27255D6}" srcOrd="0" destOrd="1" presId="urn:microsoft.com/office/officeart/2005/8/layout/default"/>
    <dgm:cxn modelId="{246FAF17-94C0-410E-BAC0-434838057C02}" type="presOf" srcId="{3C531F71-CDAD-4313-80FC-9F672FE3326C}" destId="{F40EB5D9-FC13-4E24-A376-10E210E29755}" srcOrd="0" destOrd="0" presId="urn:microsoft.com/office/officeart/2005/8/layout/default"/>
    <dgm:cxn modelId="{E2C66619-71CC-4A2F-B956-148EECEC9AC6}" srcId="{0843E7C8-2F05-45C8-B0CF-7CDC32476628}" destId="{3AD41C79-4C89-44DD-A862-F3C086D17B3F}" srcOrd="0" destOrd="0" parTransId="{6F1BAB48-7681-45D8-8A8E-B1872F08DF7D}" sibTransId="{7F879209-76C0-449C-8637-710D16DBBF24}"/>
    <dgm:cxn modelId="{5DA69E20-35BB-47D0-B1FC-D9A362EEC5AA}" srcId="{69EF599F-3766-4CF0-B942-6D11BA55D0E7}" destId="{0F4C098C-48CB-48BF-A0C3-3D2316D31324}" srcOrd="0" destOrd="0" parTransId="{1C40ADB9-7D7C-403D-9A9D-70CFED400767}" sibTransId="{26B079A6-0F05-48AC-A83A-F32CE9B09071}"/>
    <dgm:cxn modelId="{BD7F4822-D88F-4C76-B5BF-FF620D48FBF9}" type="presOf" srcId="{08CA1F2D-9358-4448-8023-C24BEB135E86}" destId="{64FB80D6-0668-4401-BF3D-7F139E557DAC}" srcOrd="0" destOrd="0" presId="urn:microsoft.com/office/officeart/2005/8/layout/default"/>
    <dgm:cxn modelId="{2FFA932A-38DE-4B9C-BC1E-DD655AA346C4}" type="presOf" srcId="{A92AFC3B-48A6-43D0-843F-EED590C98879}" destId="{FED3137C-3AEA-498A-AFEF-22D76F921498}" srcOrd="0" destOrd="2" presId="urn:microsoft.com/office/officeart/2005/8/layout/default"/>
    <dgm:cxn modelId="{27F8B433-9A8A-490E-A603-8CF208A90715}" type="presOf" srcId="{9CFD0E0B-350F-443D-A0A4-301045181ACA}" destId="{661F1CC8-55FA-42C6-B038-465C0368C6E5}" srcOrd="0" destOrd="0" presId="urn:microsoft.com/office/officeart/2005/8/layout/default"/>
    <dgm:cxn modelId="{77695339-B57F-4BFD-A54C-FB9E0FFB7B3C}" type="presOf" srcId="{69EF599F-3766-4CF0-B942-6D11BA55D0E7}" destId="{B40E23F0-34B1-4066-8F37-6E80C27255D6}" srcOrd="0" destOrd="0" presId="urn:microsoft.com/office/officeart/2005/8/layout/default"/>
    <dgm:cxn modelId="{6F10843C-8B75-4C63-818B-DFA66DE2B8F8}" srcId="{281C625E-1FA4-43FF-BC67-0A4A598AF8D7}" destId="{D470845E-1417-4428-A51C-DA9F330D57BB}" srcOrd="0" destOrd="0" parTransId="{9CA9CBD6-9EAB-4566-B274-7E01AF7BD173}" sibTransId="{6CB7792E-6116-4468-8A38-E8748558044A}"/>
    <dgm:cxn modelId="{482FD13F-6C70-453A-BA6A-D5AD832D1441}" srcId="{3C531F71-CDAD-4313-80FC-9F672FE3326C}" destId="{E4CDF327-B6FD-43A4-A2C4-83A68C3C39F5}" srcOrd="4" destOrd="0" parTransId="{54EF59E8-88FE-4F8D-9242-6CEB6F28E5A0}" sibTransId="{8BC5AEF7-039F-4EFF-84DE-4B459C94D22E}"/>
    <dgm:cxn modelId="{EC02B164-A618-46F2-965F-1AAE5764C6D2}" type="presOf" srcId="{281C625E-1FA4-43FF-BC67-0A4A598AF8D7}" destId="{FED3137C-3AEA-498A-AFEF-22D76F921498}" srcOrd="0" destOrd="0" presId="urn:microsoft.com/office/officeart/2005/8/layout/default"/>
    <dgm:cxn modelId="{9B4EA945-2868-4DB1-A3FD-B302FD8AB2A1}" srcId="{08CA1F2D-9358-4448-8023-C24BEB135E86}" destId="{136EEEDC-0C1F-4F27-A777-D564A2AB0104}" srcOrd="0" destOrd="0" parTransId="{E75C87A3-78E3-4AD7-8E7B-7A336907FBD7}" sibTransId="{797F2F00-17C3-4A0B-B360-05A32F7FD979}"/>
    <dgm:cxn modelId="{FE7CB768-D26C-4B1A-921C-22B8322A0157}" srcId="{0843E7C8-2F05-45C8-B0CF-7CDC32476628}" destId="{6970097F-9970-4A05-ABBE-2DF606FCFABC}" srcOrd="2" destOrd="0" parTransId="{926BBAB2-A8A7-4D66-9877-0A16196B7AC8}" sibTransId="{4F8F4AF6-3423-4D79-9FC2-E886E5D69FD8}"/>
    <dgm:cxn modelId="{9199B76A-8F61-40CA-B0DF-3AF72AE7E318}" srcId="{3C531F71-CDAD-4313-80FC-9F672FE3326C}" destId="{69EF599F-3766-4CF0-B942-6D11BA55D0E7}" srcOrd="5" destOrd="0" parTransId="{0D4BB5F3-F375-4EF8-83FE-FDD449C89BBD}" sibTransId="{E5A63E97-F62A-4946-8B12-EAACF5728E93}"/>
    <dgm:cxn modelId="{A1DFFC52-1EEA-4160-BB64-D9EF93BDFDD3}" type="presOf" srcId="{94C1CE1D-5176-43EE-86CB-23C1429D6146}" destId="{4CF2DD09-B5C5-4AEA-96FF-990127E46057}" srcOrd="0" destOrd="2" presId="urn:microsoft.com/office/officeart/2005/8/layout/default"/>
    <dgm:cxn modelId="{DCBE1D73-5B02-4626-BA07-8329B116F991}" srcId="{3C531F71-CDAD-4313-80FC-9F672FE3326C}" destId="{2B0F95AF-6EB5-43C2-9598-CC870068BB54}" srcOrd="0" destOrd="0" parTransId="{63FD1F92-5D72-46B9-A9FE-E70F71410D32}" sibTransId="{2AB80F45-770C-4A06-B0CD-6BDD35D39D9C}"/>
    <dgm:cxn modelId="{7B356F79-FC8B-4848-A268-C646FDC5C2F5}" srcId="{3C531F71-CDAD-4313-80FC-9F672FE3326C}" destId="{08CA1F2D-9358-4448-8023-C24BEB135E86}" srcOrd="7" destOrd="0" parTransId="{DCCEE026-9C6D-4BC3-B82D-73905BDD1009}" sibTransId="{B4B86CF5-FFE1-4657-8F2A-D4BC56B0D729}"/>
    <dgm:cxn modelId="{D432E47E-9504-4991-AC7C-ED5804F4B696}" type="presOf" srcId="{2B0F95AF-6EB5-43C2-9598-CC870068BB54}" destId="{43C147BF-5507-4696-9ADF-54E5FAB6911F}" srcOrd="0" destOrd="0" presId="urn:microsoft.com/office/officeart/2005/8/layout/default"/>
    <dgm:cxn modelId="{B4219A81-4EB3-49B1-BD1E-A4481843C081}" type="presOf" srcId="{6970097F-9970-4A05-ABBE-2DF606FCFABC}" destId="{4CF2DD09-B5C5-4AEA-96FF-990127E46057}" srcOrd="0" destOrd="3" presId="urn:microsoft.com/office/officeart/2005/8/layout/default"/>
    <dgm:cxn modelId="{1D654682-6A55-41BF-AF30-368FB1978DF1}" srcId="{69EF599F-3766-4CF0-B942-6D11BA55D0E7}" destId="{7E13C782-229B-4C1B-A8EF-7C693E002BE9}" srcOrd="1" destOrd="0" parTransId="{65EE5458-2B55-432F-93F0-7AE07D3B0C7C}" sibTransId="{E61D0B7D-E864-46E6-AEB5-300AE978EDF6}"/>
    <dgm:cxn modelId="{4AB3B884-5050-43FD-B995-02511EE74304}" type="presOf" srcId="{5DADAC89-EFB0-4855-9A2A-FD9FB69862AC}" destId="{FED3137C-3AEA-498A-AFEF-22D76F921498}" srcOrd="0" destOrd="3" presId="urn:microsoft.com/office/officeart/2005/8/layout/default"/>
    <dgm:cxn modelId="{252E128B-6989-4C77-A86A-0680DFF914F3}" srcId="{3C531F71-CDAD-4313-80FC-9F672FE3326C}" destId="{8F682B4F-D038-4350-85AD-DFFAA614EF52}" srcOrd="1" destOrd="0" parTransId="{D259B4F3-FFA4-4A1F-99D5-148961D14A57}" sibTransId="{B4FC85D4-A5DC-416C-9AD2-3F1A57845D38}"/>
    <dgm:cxn modelId="{EE572F99-770A-4EFF-810E-746BFF23DFA1}" srcId="{3C531F71-CDAD-4313-80FC-9F672FE3326C}" destId="{0843E7C8-2F05-45C8-B0CF-7CDC32476628}" srcOrd="2" destOrd="0" parTransId="{4C943B32-472C-4A26-98CB-E9579E3F3779}" sibTransId="{E37A37F8-63CC-4A43-AF98-B8A71520E35A}"/>
    <dgm:cxn modelId="{C09F589F-8397-42EF-8507-BA591E2E3FC4}" type="presOf" srcId="{7E13C782-229B-4C1B-A8EF-7C693E002BE9}" destId="{B40E23F0-34B1-4066-8F37-6E80C27255D6}" srcOrd="0" destOrd="2" presId="urn:microsoft.com/office/officeart/2005/8/layout/default"/>
    <dgm:cxn modelId="{D4BBDDB1-BA5E-48C5-9127-3DA271057D69}" type="presOf" srcId="{E4CDF327-B6FD-43A4-A2C4-83A68C3C39F5}" destId="{3DE3DB38-EC66-4604-B90D-BB2C048C84DD}" srcOrd="0" destOrd="0" presId="urn:microsoft.com/office/officeart/2005/8/layout/default"/>
    <dgm:cxn modelId="{8BA507B2-2B9B-4130-B569-56AEE64023C1}" type="presOf" srcId="{4F3962E0-7982-470F-B4C6-B17893BDC856}" destId="{B40E23F0-34B1-4066-8F37-6E80C27255D6}" srcOrd="0" destOrd="3" presId="urn:microsoft.com/office/officeart/2005/8/layout/default"/>
    <dgm:cxn modelId="{42C5F5B7-ABE1-4368-B766-9EF9FD768091}" srcId="{0843E7C8-2F05-45C8-B0CF-7CDC32476628}" destId="{94C1CE1D-5176-43EE-86CB-23C1429D6146}" srcOrd="1" destOrd="0" parTransId="{13AD858F-7DE7-4D1A-B2F4-044A5D581428}" sibTransId="{13249DFE-573B-4A7E-BE50-9F73726F9A01}"/>
    <dgm:cxn modelId="{594BF0C1-641C-42D4-991C-A4ACA7E13EDC}" type="presOf" srcId="{3AD41C79-4C89-44DD-A862-F3C086D17B3F}" destId="{4CF2DD09-B5C5-4AEA-96FF-990127E46057}" srcOrd="0" destOrd="1" presId="urn:microsoft.com/office/officeart/2005/8/layout/default"/>
    <dgm:cxn modelId="{BE955BC5-03E2-4EA7-AF80-D3E91C487FBB}" type="presOf" srcId="{136EEEDC-0C1F-4F27-A777-D564A2AB0104}" destId="{64FB80D6-0668-4401-BF3D-7F139E557DAC}" srcOrd="0" destOrd="1" presId="urn:microsoft.com/office/officeart/2005/8/layout/default"/>
    <dgm:cxn modelId="{84A3F8C7-2EB9-4A53-8CC1-403EB484DAB5}" srcId="{281C625E-1FA4-43FF-BC67-0A4A598AF8D7}" destId="{A92AFC3B-48A6-43D0-843F-EED590C98879}" srcOrd="1" destOrd="0" parTransId="{6F38C17A-D261-4267-8A1A-67BE4EF953B4}" sibTransId="{A8A2D83F-8383-4409-B3EE-010B1FB88A4C}"/>
    <dgm:cxn modelId="{E841D1C9-D022-4651-980A-93CFD34397A5}" srcId="{3C531F71-CDAD-4313-80FC-9F672FE3326C}" destId="{281C625E-1FA4-43FF-BC67-0A4A598AF8D7}" srcOrd="6" destOrd="0" parTransId="{066827BE-647F-4555-ABC3-6EC83E88528E}" sibTransId="{35DD00B1-86BB-41A0-9386-7C117FFACBB1}"/>
    <dgm:cxn modelId="{F121C4EF-915C-48FD-AEF8-94AE37FE9F5C}" type="presOf" srcId="{0843E7C8-2F05-45C8-B0CF-7CDC32476628}" destId="{4CF2DD09-B5C5-4AEA-96FF-990127E46057}" srcOrd="0" destOrd="0" presId="urn:microsoft.com/office/officeart/2005/8/layout/default"/>
    <dgm:cxn modelId="{8E6DD1F2-D772-4BDC-AFFD-9138D174B301}" srcId="{281C625E-1FA4-43FF-BC67-0A4A598AF8D7}" destId="{5DADAC89-EFB0-4855-9A2A-FD9FB69862AC}" srcOrd="2" destOrd="0" parTransId="{5F264288-CA10-4384-A5C3-8C41B3C74A08}" sibTransId="{6D95DA02-EC41-43FB-B06C-7799BC5947C9}"/>
    <dgm:cxn modelId="{1E6BB2F9-CD26-4550-B1AA-27E777378EBF}" type="presOf" srcId="{8F682B4F-D038-4350-85AD-DFFAA614EF52}" destId="{5EEF2260-C1E8-4D0A-821B-9A010D993C32}" srcOrd="0" destOrd="0" presId="urn:microsoft.com/office/officeart/2005/8/layout/default"/>
    <dgm:cxn modelId="{37356974-0D93-48A0-9E41-FCCA12D74995}" type="presParOf" srcId="{F40EB5D9-FC13-4E24-A376-10E210E29755}" destId="{43C147BF-5507-4696-9ADF-54E5FAB6911F}" srcOrd="0" destOrd="0" presId="urn:microsoft.com/office/officeart/2005/8/layout/default"/>
    <dgm:cxn modelId="{2DAF53D7-638C-4332-A84E-DF333B3A8A9D}" type="presParOf" srcId="{F40EB5D9-FC13-4E24-A376-10E210E29755}" destId="{097136FD-E7DA-4817-8944-EF13B762D34D}" srcOrd="1" destOrd="0" presId="urn:microsoft.com/office/officeart/2005/8/layout/default"/>
    <dgm:cxn modelId="{C7FDBA97-62AF-4FF6-8B18-1513A55423C1}" type="presParOf" srcId="{F40EB5D9-FC13-4E24-A376-10E210E29755}" destId="{5EEF2260-C1E8-4D0A-821B-9A010D993C32}" srcOrd="2" destOrd="0" presId="urn:microsoft.com/office/officeart/2005/8/layout/default"/>
    <dgm:cxn modelId="{7607147B-86EE-4767-B71E-EAA27841E65A}" type="presParOf" srcId="{F40EB5D9-FC13-4E24-A376-10E210E29755}" destId="{950ACCF3-6F09-4C3E-8209-DCE28269D4BD}" srcOrd="3" destOrd="0" presId="urn:microsoft.com/office/officeart/2005/8/layout/default"/>
    <dgm:cxn modelId="{06FF5849-DEB0-4AA4-A96A-73D9893154C3}" type="presParOf" srcId="{F40EB5D9-FC13-4E24-A376-10E210E29755}" destId="{4CF2DD09-B5C5-4AEA-96FF-990127E46057}" srcOrd="4" destOrd="0" presId="urn:microsoft.com/office/officeart/2005/8/layout/default"/>
    <dgm:cxn modelId="{5D08BD1F-44A4-49CA-BE7C-F2C187DCEEEE}" type="presParOf" srcId="{F40EB5D9-FC13-4E24-A376-10E210E29755}" destId="{982263B0-4148-4096-A732-F4CB3480E029}" srcOrd="5" destOrd="0" presId="urn:microsoft.com/office/officeart/2005/8/layout/default"/>
    <dgm:cxn modelId="{4C82EE9A-6DBB-4442-B871-A60F2072D7AE}" type="presParOf" srcId="{F40EB5D9-FC13-4E24-A376-10E210E29755}" destId="{661F1CC8-55FA-42C6-B038-465C0368C6E5}" srcOrd="6" destOrd="0" presId="urn:microsoft.com/office/officeart/2005/8/layout/default"/>
    <dgm:cxn modelId="{E0DF53F5-6173-42D6-B6BD-DB40B3449CE4}" type="presParOf" srcId="{F40EB5D9-FC13-4E24-A376-10E210E29755}" destId="{A6DAE296-5638-41DC-8EA0-113BB01A266E}" srcOrd="7" destOrd="0" presId="urn:microsoft.com/office/officeart/2005/8/layout/default"/>
    <dgm:cxn modelId="{591B2D67-AFD0-43A9-863E-419BB07AE402}" type="presParOf" srcId="{F40EB5D9-FC13-4E24-A376-10E210E29755}" destId="{3DE3DB38-EC66-4604-B90D-BB2C048C84DD}" srcOrd="8" destOrd="0" presId="urn:microsoft.com/office/officeart/2005/8/layout/default"/>
    <dgm:cxn modelId="{C2CC51D4-A538-440A-B2C0-9B43CED9B67E}" type="presParOf" srcId="{F40EB5D9-FC13-4E24-A376-10E210E29755}" destId="{82C15A9A-BAF8-417F-B7EC-34B1ABBFBB90}" srcOrd="9" destOrd="0" presId="urn:microsoft.com/office/officeart/2005/8/layout/default"/>
    <dgm:cxn modelId="{649CDA70-E827-43AD-B741-F20F4FBCB194}" type="presParOf" srcId="{F40EB5D9-FC13-4E24-A376-10E210E29755}" destId="{B40E23F0-34B1-4066-8F37-6E80C27255D6}" srcOrd="10" destOrd="0" presId="urn:microsoft.com/office/officeart/2005/8/layout/default"/>
    <dgm:cxn modelId="{94940F22-2AAB-40D8-8EC7-6D272B71D4FB}" type="presParOf" srcId="{F40EB5D9-FC13-4E24-A376-10E210E29755}" destId="{74D11CD0-0EF1-44AE-9F03-1F20E05391ED}" srcOrd="11" destOrd="0" presId="urn:microsoft.com/office/officeart/2005/8/layout/default"/>
    <dgm:cxn modelId="{FB3E1B13-FB46-41EB-89B1-C6A91F02D4F5}" type="presParOf" srcId="{F40EB5D9-FC13-4E24-A376-10E210E29755}" destId="{FED3137C-3AEA-498A-AFEF-22D76F921498}" srcOrd="12" destOrd="0" presId="urn:microsoft.com/office/officeart/2005/8/layout/default"/>
    <dgm:cxn modelId="{1A561ADB-2BCA-4570-817B-6DAC627C46BB}" type="presParOf" srcId="{F40EB5D9-FC13-4E24-A376-10E210E29755}" destId="{FD085BDE-EF9B-48D0-A354-1E4529DBD07C}" srcOrd="13" destOrd="0" presId="urn:microsoft.com/office/officeart/2005/8/layout/default"/>
    <dgm:cxn modelId="{76D31F12-8556-4A7A-821C-5D832D8FC5D0}" type="presParOf" srcId="{F40EB5D9-FC13-4E24-A376-10E210E29755}" destId="{64FB80D6-0668-4401-BF3D-7F139E557DAC}" srcOrd="14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97AA2-1516-40D0-8448-EE24B240F4CF}">
      <dsp:nvSpPr>
        <dsp:cNvPr id="0" name=""/>
        <dsp:cNvSpPr/>
      </dsp:nvSpPr>
      <dsp:spPr>
        <a:xfrm>
          <a:off x="562109" y="1064"/>
          <a:ext cx="3459592" cy="2075755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Equipment and Supplies</a:t>
          </a:r>
        </a:p>
      </dsp:txBody>
      <dsp:txXfrm>
        <a:off x="562109" y="1064"/>
        <a:ext cx="3459592" cy="2075755"/>
      </dsp:txXfrm>
    </dsp:sp>
    <dsp:sp modelId="{4BD06665-DD5A-4D12-B83C-39D50BF13C33}">
      <dsp:nvSpPr>
        <dsp:cNvPr id="0" name=""/>
        <dsp:cNvSpPr/>
      </dsp:nvSpPr>
      <dsp:spPr>
        <a:xfrm>
          <a:off x="4367661" y="1064"/>
          <a:ext cx="3459592" cy="2075755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Staffing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(Competencies)</a:t>
          </a:r>
        </a:p>
      </dsp:txBody>
      <dsp:txXfrm>
        <a:off x="4367661" y="1064"/>
        <a:ext cx="3459592" cy="2075755"/>
      </dsp:txXfrm>
    </dsp:sp>
    <dsp:sp modelId="{7C9E6449-8D98-4480-AB6E-0AA43BE54030}">
      <dsp:nvSpPr>
        <dsp:cNvPr id="0" name=""/>
        <dsp:cNvSpPr/>
      </dsp:nvSpPr>
      <dsp:spPr>
        <a:xfrm>
          <a:off x="8173213" y="0"/>
          <a:ext cx="3459592" cy="2075755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Coordination    of Care</a:t>
          </a:r>
        </a:p>
      </dsp:txBody>
      <dsp:txXfrm>
        <a:off x="8173213" y="0"/>
        <a:ext cx="3459592" cy="2075755"/>
      </dsp:txXfrm>
    </dsp:sp>
    <dsp:sp modelId="{74575947-9C19-4232-90A2-84E438D50A9A}">
      <dsp:nvSpPr>
        <dsp:cNvPr id="0" name=""/>
        <dsp:cNvSpPr/>
      </dsp:nvSpPr>
      <dsp:spPr>
        <a:xfrm>
          <a:off x="562109" y="2424460"/>
          <a:ext cx="3459592" cy="207575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Quality Improvement</a:t>
          </a:r>
        </a:p>
      </dsp:txBody>
      <dsp:txXfrm>
        <a:off x="562109" y="2424460"/>
        <a:ext cx="3459592" cy="2075755"/>
      </dsp:txXfrm>
    </dsp:sp>
    <dsp:sp modelId="{9C6F1D9C-19FC-4BCF-8D04-B9D1AA097F6E}">
      <dsp:nvSpPr>
        <dsp:cNvPr id="0" name=""/>
        <dsp:cNvSpPr/>
      </dsp:nvSpPr>
      <dsp:spPr>
        <a:xfrm>
          <a:off x="4367661" y="2424460"/>
          <a:ext cx="3459592" cy="2075755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Policies / Procedures</a:t>
          </a:r>
        </a:p>
      </dsp:txBody>
      <dsp:txXfrm>
        <a:off x="4367661" y="2424460"/>
        <a:ext cx="3459592" cy="2075755"/>
      </dsp:txXfrm>
    </dsp:sp>
    <dsp:sp modelId="{1F308E7D-B86C-402C-B456-6C73D0074566}">
      <dsp:nvSpPr>
        <dsp:cNvPr id="0" name=""/>
        <dsp:cNvSpPr/>
      </dsp:nvSpPr>
      <dsp:spPr>
        <a:xfrm>
          <a:off x="8173213" y="2424460"/>
          <a:ext cx="3459592" cy="2075755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Patient Safety </a:t>
          </a:r>
        </a:p>
      </dsp:txBody>
      <dsp:txXfrm>
        <a:off x="8173213" y="2424460"/>
        <a:ext cx="3459592" cy="2075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147BF-5507-4696-9ADF-54E5FAB6911F}">
      <dsp:nvSpPr>
        <dsp:cNvPr id="0" name=""/>
        <dsp:cNvSpPr/>
      </dsp:nvSpPr>
      <dsp:spPr>
        <a:xfrm>
          <a:off x="3398" y="280783"/>
          <a:ext cx="2696472" cy="16178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 to Pediatric Readiness</a:t>
          </a:r>
        </a:p>
      </dsp:txBody>
      <dsp:txXfrm>
        <a:off x="3398" y="280783"/>
        <a:ext cx="2696472" cy="1617883"/>
      </dsp:txXfrm>
    </dsp:sp>
    <dsp:sp modelId="{5EEF2260-C1E8-4D0A-821B-9A010D993C32}">
      <dsp:nvSpPr>
        <dsp:cNvPr id="0" name=""/>
        <dsp:cNvSpPr/>
      </dsp:nvSpPr>
      <dsp:spPr>
        <a:xfrm>
          <a:off x="2969518" y="280783"/>
          <a:ext cx="2696472" cy="1617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 of Pediatric Readiness and NPRP Assessments</a:t>
          </a:r>
        </a:p>
      </dsp:txBody>
      <dsp:txXfrm>
        <a:off x="2969518" y="280783"/>
        <a:ext cx="2696472" cy="1617883"/>
      </dsp:txXfrm>
    </dsp:sp>
    <dsp:sp modelId="{4CF2DD09-B5C5-4AEA-96FF-990127E46057}">
      <dsp:nvSpPr>
        <dsp:cNvPr id="0" name=""/>
        <dsp:cNvSpPr/>
      </dsp:nvSpPr>
      <dsp:spPr>
        <a:xfrm>
          <a:off x="5935638" y="280783"/>
          <a:ext cx="2696472" cy="1617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Pediatric Readiness Checklist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 Walkthroughs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Tools</a:t>
          </a:r>
        </a:p>
      </dsp:txBody>
      <dsp:txXfrm>
        <a:off x="5935638" y="280783"/>
        <a:ext cx="2696472" cy="1617883"/>
      </dsp:txXfrm>
    </dsp:sp>
    <dsp:sp modelId="{661F1CC8-55FA-42C6-B038-465C0368C6E5}">
      <dsp:nvSpPr>
        <dsp:cNvPr id="0" name=""/>
        <dsp:cNvSpPr/>
      </dsp:nvSpPr>
      <dsp:spPr>
        <a:xfrm>
          <a:off x="8901757" y="280783"/>
          <a:ext cx="2696472" cy="1617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QI Plans and Use of NPRP Resources</a:t>
          </a:r>
        </a:p>
      </dsp:txBody>
      <dsp:txXfrm>
        <a:off x="8901757" y="280783"/>
        <a:ext cx="2696472" cy="1617883"/>
      </dsp:txXfrm>
    </dsp:sp>
    <dsp:sp modelId="{3DE3DB38-EC66-4604-B90D-BB2C048C84DD}">
      <dsp:nvSpPr>
        <dsp:cNvPr id="0" name=""/>
        <dsp:cNvSpPr/>
      </dsp:nvSpPr>
      <dsp:spPr>
        <a:xfrm>
          <a:off x="3398" y="2168314"/>
          <a:ext cx="2696472" cy="16178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Protocols, Telehealth, and Transfer Guidelines</a:t>
          </a:r>
        </a:p>
      </dsp:txBody>
      <dsp:txXfrm>
        <a:off x="3398" y="2168314"/>
        <a:ext cx="2696472" cy="1617883"/>
      </dsp:txXfrm>
    </dsp:sp>
    <dsp:sp modelId="{B40E23F0-34B1-4066-8F37-6E80C27255D6}">
      <dsp:nvSpPr>
        <dsp:cNvPr id="0" name=""/>
        <dsp:cNvSpPr/>
      </dsp:nvSpPr>
      <dsp:spPr>
        <a:xfrm>
          <a:off x="2969518" y="2168314"/>
          <a:ext cx="2696472" cy="16178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Engagement Strategies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Recognition Programs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</a:p>
      </dsp:txBody>
      <dsp:txXfrm>
        <a:off x="2969518" y="2168314"/>
        <a:ext cx="2696472" cy="1617883"/>
      </dsp:txXfrm>
    </dsp:sp>
    <dsp:sp modelId="{FED3137C-3AEA-498A-AFEF-22D76F921498}">
      <dsp:nvSpPr>
        <dsp:cNvPr id="0" name=""/>
        <dsp:cNvSpPr/>
      </dsp:nvSpPr>
      <dsp:spPr>
        <a:xfrm>
          <a:off x="5935638" y="2168314"/>
          <a:ext cx="2696472" cy="1617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Sustainability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Legislative Policy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Simulation Mandates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Metrics &amp; Standards</a:t>
          </a:r>
        </a:p>
      </dsp:txBody>
      <dsp:txXfrm>
        <a:off x="5935638" y="2168314"/>
        <a:ext cx="2696472" cy="1617883"/>
      </dsp:txXfrm>
    </dsp:sp>
    <dsp:sp modelId="{64FB80D6-0668-4401-BF3D-7F139E557DAC}">
      <dsp:nvSpPr>
        <dsp:cNvPr id="0" name=""/>
        <dsp:cNvSpPr/>
      </dsp:nvSpPr>
      <dsp:spPr>
        <a:xfrm>
          <a:off x="8901757" y="2168314"/>
          <a:ext cx="2696472" cy="1617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2026 NPRP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Lessons Learned</a:t>
          </a:r>
          <a:b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1757" y="2168314"/>
        <a:ext cx="2696472" cy="161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0A58-AB0E-A541-9BF6-249F5BB1CB5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06BB-A416-D245-AAAC-8F3112FA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06BB-A416-D245-AAAC-8F3112FA67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6308-95D7-FAEE-C526-580D34105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F68D8-471F-D8D5-732D-3D1A7FB9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914D-ACC8-6B7C-82B2-CDE07788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A4FF-A80B-6332-AA48-1DE2B9D1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403D3-8039-42D0-7B86-4083B34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E128-7CE5-274C-5B15-F9121DEF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53D7C-7872-B148-305A-2E5EDD29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3BC42-EE00-F251-B710-02733BB4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80C5-63D0-82D0-03D7-875024D3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165CB-E68A-9A8D-885E-84F9E69C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138FC-7C63-B17F-D0F4-DECDE93F7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878A-5497-BE85-CE0F-C4C2922C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24F3-16F4-B5E3-63CC-4E3E8D02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5AD3-4188-20CB-49B4-156A1544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A0B0-8B25-F34F-5735-C2CED466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60E8-CFBA-2EF5-95A2-ACFF45B0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3123-C0A5-E3DE-AF6C-65E44C3EA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66BB-212F-C099-793D-77F7FFD2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9676C-E5C6-CA96-18F4-973AF7AA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F78E0-0970-2371-F60B-6C1D7F1C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C944-0DBE-61D4-56A7-149EEFCC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A52F5-40DD-C977-32A6-9A2EC7C0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6458E-2207-F758-0F32-A618D3D1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776E-6449-1561-75E1-2B3A675D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8D42D-26A2-E29E-C6F3-37239265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C374-F666-66F7-C1D9-A4DE267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F657-2E75-27B5-9759-29D279FB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4BCB4-70A3-B260-7AC4-4E0C72579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DCE79-078B-75A2-8062-ABFD6BB5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EC523-FFEE-68EA-E5EA-A59F0610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265FD-6ED1-7A5C-EDCC-54349A1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9AD6-EC30-9394-35A2-A3636A3A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EC3E7-15CE-1E6D-5DBA-C05E91D55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1E6FE-DB84-E0BB-7F37-650D4B05D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70EF9-FB6E-48E8-6F8B-3D47E33C4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16225-F65E-F2B0-006B-FB7A234C2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2DE98-5794-3F57-237F-522B6AC8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A923F-631F-DE04-E397-6C6BD33B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930F3-C4E7-CE9C-8458-3EEC5923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7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EAD8-34EB-0AD6-B76D-0ECE7FAF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B4195-CDF0-1063-A063-286C3856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C68E-0598-C8D8-EC3C-6A278F4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A888E-AAC3-DDF8-C26D-67B630E1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BD7EE-9A00-7EFB-B6B0-3CAE4FF3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FCC1F-388C-BC21-F186-8B196F7C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7D02D-5DE6-B70C-6A93-FAE709E4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4313-B48C-C5E4-0930-B9B63975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BFE8-C8F0-66FE-6570-8DD8EB15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95C86-9C9A-2750-655E-6F2BD6D1B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EEFE0-7719-C937-69FF-4B39B584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7746-C75D-8E09-B23C-8C1691F2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6DDF0-94A3-743C-F37F-3DEDA89F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1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0CC2-17CD-81B9-B872-E595FF75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C46D4-52E0-CED6-4E47-92D54952C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5FCF7-3F5D-61E1-812E-6B544DEBD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B20DF-21ED-AC64-D784-571E3A63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A6075-7B1D-8905-B47E-E256F4F5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A6443-59A5-AB7D-9F7E-B084CAE2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989A6-1B2A-7A16-BBBE-BE92BB99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9061-046D-0F29-FC1C-A2808FB7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FDED-90BE-6D17-956B-CF97901D8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BF1DD-60D9-2F4E-811E-1916DFB9AEF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0CDA7-591B-F46C-959C-85EBD3CB5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30E0-062E-F0E2-B926-C15A0DC80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5249363-FD92-587F-553B-51BFBA06D1D7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34033-683F-3AAC-109D-8A8CE8D981F6}"/>
              </a:ext>
            </a:extLst>
          </p:cNvPr>
          <p:cNvSpPr txBox="1"/>
          <p:nvPr/>
        </p:nvSpPr>
        <p:spPr>
          <a:xfrm>
            <a:off x="575518" y="2704586"/>
            <a:ext cx="601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RCOT Field Program </a:t>
            </a:r>
            <a:r>
              <a:rPr lang="en-US" sz="32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Webinar Series</a:t>
            </a:r>
            <a:endParaRPr lang="en-US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7752E-7B52-B57F-0D96-FDD8C620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" y="5434748"/>
            <a:ext cx="5728904" cy="647334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DC32172C-2DE0-DC61-B71B-3797CE2663D3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D9116-4727-1BE6-0323-0038B2494894}"/>
              </a:ext>
            </a:extLst>
          </p:cNvPr>
          <p:cNvSpPr txBox="1"/>
          <p:nvPr/>
        </p:nvSpPr>
        <p:spPr>
          <a:xfrm>
            <a:off x="575518" y="6488666"/>
            <a:ext cx="760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Copyright </a:t>
            </a:r>
            <a:r>
              <a:rPr lang="en-US" sz="1000" b="0" i="0" dirty="0">
                <a:solidFill>
                  <a:srgbClr val="1F1F1F"/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1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2025 American College of Surgeons. 633 N Saint Clair St, Chicago, IL 60611-3295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2BA04B-491F-5649-E9AE-B9251F6A8F35}"/>
              </a:ext>
            </a:extLst>
          </p:cNvPr>
          <p:cNvGrpSpPr/>
          <p:nvPr/>
        </p:nvGrpSpPr>
        <p:grpSpPr>
          <a:xfrm>
            <a:off x="520243" y="943144"/>
            <a:ext cx="4910883" cy="813805"/>
            <a:chOff x="725688" y="717627"/>
            <a:chExt cx="4910883" cy="8138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9AB65B-0554-8617-3D48-E67D7A5C0957}"/>
                </a:ext>
              </a:extLst>
            </p:cNvPr>
            <p:cNvSpPr txBox="1"/>
            <p:nvPr/>
          </p:nvSpPr>
          <p:spPr>
            <a:xfrm>
              <a:off x="725688" y="1000133"/>
              <a:ext cx="4910883" cy="53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b="1" dirty="0">
                  <a:solidFill>
                    <a:srgbClr val="E91F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Committees on Trauma</a:t>
              </a:r>
              <a:endParaRPr lang="en-US" sz="2600" dirty="0">
                <a:solidFill>
                  <a:srgbClr val="E91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99E5AE-6E04-CDAA-6B62-00D856720F02}"/>
                </a:ext>
              </a:extLst>
            </p:cNvPr>
            <p:cNvSpPr txBox="1"/>
            <p:nvPr/>
          </p:nvSpPr>
          <p:spPr>
            <a:xfrm>
              <a:off x="849176" y="717627"/>
              <a:ext cx="21158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spc="300" dirty="0">
                  <a:solidFill>
                    <a:srgbClr val="000000"/>
                  </a:solidFill>
                  <a:effectLst/>
                  <a:latin typeface="Open Sans Extrabold" pitchFamily="2" charset="0"/>
                  <a:ea typeface="Open Sans Extrabold" pitchFamily="2" charset="0"/>
                  <a:cs typeface="Open Sans Extrabold" pitchFamily="2" charset="0"/>
                </a:rPr>
                <a:t>REGIONAL</a:t>
              </a:r>
              <a:endParaRPr lang="en-US" b="1" spc="300" dirty="0">
                <a:solidFill>
                  <a:srgbClr val="00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endParaRPr>
            </a:p>
          </p:txBody>
        </p:sp>
      </p:grpSp>
      <p:pic>
        <p:nvPicPr>
          <p:cNvPr id="32" name="Picture 31" descr="A red and black broken glass&#10;&#10;Description automatically generated">
            <a:extLst>
              <a:ext uri="{FF2B5EF4-FFF2-40B4-BE49-F238E27FC236}">
                <a16:creationId xmlns:a16="http://schemas.microsoft.com/office/drawing/2014/main" id="{37FEE19A-C473-B686-8D9F-43239AAAC7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60345"/>
          <a:stretch/>
        </p:blipFill>
        <p:spPr>
          <a:xfrm>
            <a:off x="9418642" y="4325884"/>
            <a:ext cx="3671007" cy="25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7C7C-BEEF-9E41-5A66-4BD16C18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E2DE1C0-6D4F-C14B-B554-1C285115FD02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9E476-E7CA-5100-9D9A-BF5F3D98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AFFB9-3EF7-6ADF-D896-D5A9EF65309F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Regional Pediatric Trauma Quality </a:t>
            </a: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C6D6DD70-B725-47C4-EDB4-797351C6B1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212B57-3837-7A4C-61C8-D43CBB167793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656A67-8FB5-78F8-B795-00E21C090E60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174C5DC-07EA-AFD3-7040-B7996246A1AB}"/>
              </a:ext>
            </a:extLst>
          </p:cNvPr>
          <p:cNvSpPr txBox="1">
            <a:spLocks/>
          </p:cNvSpPr>
          <p:nvPr/>
        </p:nvSpPr>
        <p:spPr>
          <a:xfrm>
            <a:off x="590309" y="1480976"/>
            <a:ext cx="8056086" cy="2425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Aircraft arrived in 30min</a:t>
            </a:r>
          </a:p>
          <a:p>
            <a:r>
              <a:rPr lang="en-US" sz="2400" dirty="0"/>
              <a:t>Wheels out of ED under 60 minutes</a:t>
            </a:r>
          </a:p>
          <a:p>
            <a:r>
              <a:rPr lang="en-US" sz="2400" dirty="0"/>
              <a:t>Coagulopathy corrected, no further hypotension</a:t>
            </a:r>
          </a:p>
          <a:p>
            <a:r>
              <a:rPr lang="en-US" sz="2400" dirty="0"/>
              <a:t>Nonoperatively managed at PTC</a:t>
            </a:r>
          </a:p>
          <a:p>
            <a:r>
              <a:rPr lang="en-US" sz="2400" dirty="0"/>
              <a:t>Discharged to Rehab with remarkable outcome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6B7CB-65C8-172D-253E-0FFC7F685AC8}"/>
              </a:ext>
            </a:extLst>
          </p:cNvPr>
          <p:cNvGrpSpPr/>
          <p:nvPr/>
        </p:nvGrpSpPr>
        <p:grpSpPr>
          <a:xfrm>
            <a:off x="338434" y="4304967"/>
            <a:ext cx="11444593" cy="1643597"/>
            <a:chOff x="76200" y="3060299"/>
            <a:chExt cx="9001094" cy="12926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F784BF-4B84-EEE0-D742-6481A1367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3138" y="3352045"/>
              <a:ext cx="3149460" cy="874438"/>
            </a:xfrm>
            <a:prstGeom prst="rect">
              <a:avLst/>
            </a:prstGeom>
          </p:spPr>
        </p:pic>
        <p:pic>
          <p:nvPicPr>
            <p:cNvPr id="9" name="Picture 2" descr="Image result for pediatric endotracheal tube">
              <a:extLst>
                <a:ext uri="{FF2B5EF4-FFF2-40B4-BE49-F238E27FC236}">
                  <a16:creationId xmlns:a16="http://schemas.microsoft.com/office/drawing/2014/main" id="{5E85213A-33E0-69AA-E2FF-5102BA196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060299"/>
              <a:ext cx="1283152" cy="12831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2C6CDC-AEDB-0436-47C5-64857C4CB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1353" y="3069825"/>
              <a:ext cx="1240734" cy="1283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Picture 2" descr="4015 - Vertical Mag">
              <a:extLst>
                <a:ext uri="{FF2B5EF4-FFF2-40B4-BE49-F238E27FC236}">
                  <a16:creationId xmlns:a16="http://schemas.microsoft.com/office/drawing/2014/main" id="{97A8284A-4503-B6E8-40DC-6B2139BEA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2224" y="3060299"/>
              <a:ext cx="2895070" cy="128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02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0750-1CFB-37C4-7D85-1AFF187B8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B49FBB4B-42E0-BF2D-792F-115907AE845C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05DFE53-4CE0-7853-DEC4-CE0B6EE25A21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162363-7DF5-00ED-13A5-DEF60598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1A35C-6780-E58E-9E93-413D626DF6B7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>
            <a:solidFill>
              <a:srgbClr val="E833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white and black hand with broken glass&#10;&#10;Description automatically generated with medium confidence">
            <a:extLst>
              <a:ext uri="{FF2B5EF4-FFF2-40B4-BE49-F238E27FC236}">
                <a16:creationId xmlns:a16="http://schemas.microsoft.com/office/drawing/2014/main" id="{C8B63F72-09DF-E8C6-47E6-D4ABBD73C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" b="-262"/>
          <a:stretch/>
        </p:blipFill>
        <p:spPr>
          <a:xfrm>
            <a:off x="11647640" y="6173630"/>
            <a:ext cx="292424" cy="509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332E93-354F-68F3-F698-D5286956F3E1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2021 results • EIIC">
            <a:extLst>
              <a:ext uri="{FF2B5EF4-FFF2-40B4-BE49-F238E27FC236}">
                <a16:creationId xmlns:a16="http://schemas.microsoft.com/office/drawing/2014/main" id="{8090EFFB-6735-8798-B149-59B65003B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8"/>
          <a:stretch>
            <a:fillRect/>
          </a:stretch>
        </p:blipFill>
        <p:spPr bwMode="auto">
          <a:xfrm>
            <a:off x="581366" y="422099"/>
            <a:ext cx="5212852" cy="54888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ources for Optimal Care of the Injured Patient | ACS">
            <a:extLst>
              <a:ext uri="{FF2B5EF4-FFF2-40B4-BE49-F238E27FC236}">
                <a16:creationId xmlns:a16="http://schemas.microsoft.com/office/drawing/2014/main" id="{2E776EF5-B30A-5045-C644-E81BC5E8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90" y="422099"/>
            <a:ext cx="2451257" cy="31723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CDB7D2-DF16-D232-648B-C95BAFA05A90}"/>
              </a:ext>
            </a:extLst>
          </p:cNvPr>
          <p:cNvSpPr txBox="1"/>
          <p:nvPr/>
        </p:nvSpPr>
        <p:spPr>
          <a:xfrm>
            <a:off x="6112425" y="3762752"/>
            <a:ext cx="2753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Assess 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Address Gaps in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2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3550B-601E-3DEC-B0AC-77AE3CCC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AA202EB-C041-B063-6FFC-8D0A24C07C47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76551-A26C-917A-9EDE-1C6AF007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B5EFC-953A-5FB0-3E8B-F6D66A6B028C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is Pediatric Readiness?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FA8E0-E9A6-DDFA-4EFE-E7AB60A571EA}"/>
              </a:ext>
            </a:extLst>
          </p:cNvPr>
          <p:cNvSpPr txBox="1"/>
          <p:nvPr/>
        </p:nvSpPr>
        <p:spPr>
          <a:xfrm>
            <a:off x="564356" y="1366801"/>
            <a:ext cx="793146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Covered in More Detail in Next 8 Webinars</a:t>
            </a:r>
          </a:p>
          <a:p>
            <a:endParaRPr lang="en-US" sz="1400" b="1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Dates back to 1993 IOM Report on Emergency Medical Services for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Refers to the level of preparedness of an emergency department (ED) or EMS agency to provide optimal care for children with medical emergencies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Not just trauma 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– partner with your 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 be assessed (NPRP Assessment)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 be improved (NPRQI)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F4E68EDC-D7CA-C77D-6973-475F2BBDB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50E6B0-D1D3-5327-C80E-BA9622CA3242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712545-91E0-BEF6-DF67-C039DABD2A63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6" name="Picture 4" descr="National Pediatric Readiness Project • EIIC">
            <a:extLst>
              <a:ext uri="{FF2B5EF4-FFF2-40B4-BE49-F238E27FC236}">
                <a16:creationId xmlns:a16="http://schemas.microsoft.com/office/drawing/2014/main" id="{39381AF4-127F-6749-0AA5-75138A6B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94" y="4387231"/>
            <a:ext cx="2724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0209-CC4E-662D-72E6-82A8E65C8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65E1B6D-A885-BA3D-9BA1-50EF50B70835}"/>
              </a:ext>
            </a:extLst>
          </p:cNvPr>
          <p:cNvSpPr/>
          <p:nvPr/>
        </p:nvSpPr>
        <p:spPr>
          <a:xfrm rot="10800000">
            <a:off x="4479010" y="-4"/>
            <a:ext cx="7712988" cy="4076057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A9DC041-C213-A6B5-150B-EA8BAB994828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181B5-AD27-92E5-F465-E47ED3F3A65C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ED Pediatric Readiness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91E07-0744-E300-E154-5A469538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14F8EA-5053-1EF2-F2C5-5C2DD8154E28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>
            <a:solidFill>
              <a:srgbClr val="E833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white and black hand with broken glass&#10;&#10;Description automatically generated with medium confidence">
            <a:extLst>
              <a:ext uri="{FF2B5EF4-FFF2-40B4-BE49-F238E27FC236}">
                <a16:creationId xmlns:a16="http://schemas.microsoft.com/office/drawing/2014/main" id="{9DD63365-8448-2E5B-2534-B6D1EB49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" b="-262"/>
          <a:stretch/>
        </p:blipFill>
        <p:spPr>
          <a:xfrm>
            <a:off x="11647640" y="6173630"/>
            <a:ext cx="292424" cy="509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21D1A-105C-F65A-FE02-098830AD780D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795BF78-4334-0841-3A51-FC70527B96B1}"/>
              </a:ext>
            </a:extLst>
          </p:cNvPr>
          <p:cNvGraphicFramePr/>
          <p:nvPr/>
        </p:nvGraphicFramePr>
        <p:xfrm>
          <a:off x="-2916" y="1369937"/>
          <a:ext cx="12194916" cy="450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172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5249363-FD92-587F-553B-51BFBA06D1D7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C32172C-2DE0-DC61-B71B-3797CE2663D3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8E8C9-A05C-7869-CE19-ECC7D88A9174}"/>
              </a:ext>
            </a:extLst>
          </p:cNvPr>
          <p:cNvSpPr txBox="1"/>
          <p:nvPr/>
        </p:nvSpPr>
        <p:spPr>
          <a:xfrm>
            <a:off x="575518" y="2882692"/>
            <a:ext cx="57967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E21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Webinar 2: </a:t>
            </a:r>
            <a:r>
              <a:rPr lang="en-US" sz="2800" dirty="0">
                <a:solidFill>
                  <a:srgbClr val="0E214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History of Pediatric Readiness and NPRP Surveys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A86DF-501A-1037-03F3-6BD37CDC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9" y="6083807"/>
            <a:ext cx="4314974" cy="4875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BDA45-0C22-AA5E-1231-A827B36AAA29}"/>
              </a:ext>
            </a:extLst>
          </p:cNvPr>
          <p:cNvGrpSpPr/>
          <p:nvPr/>
        </p:nvGrpSpPr>
        <p:grpSpPr>
          <a:xfrm>
            <a:off x="520243" y="943144"/>
            <a:ext cx="4910883" cy="813805"/>
            <a:chOff x="725688" y="717627"/>
            <a:chExt cx="4910883" cy="8138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2088AF-BD50-9B91-F546-234B427B8364}"/>
                </a:ext>
              </a:extLst>
            </p:cNvPr>
            <p:cNvSpPr txBox="1"/>
            <p:nvPr/>
          </p:nvSpPr>
          <p:spPr>
            <a:xfrm>
              <a:off x="725688" y="1000133"/>
              <a:ext cx="4910883" cy="53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b="1" dirty="0">
                  <a:solidFill>
                    <a:srgbClr val="E91F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Committees on Trauma</a:t>
              </a:r>
              <a:endParaRPr lang="en-US" sz="2600" dirty="0">
                <a:solidFill>
                  <a:srgbClr val="E91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56A5D1-19A9-1A7D-A073-D4623C972BAF}"/>
                </a:ext>
              </a:extLst>
            </p:cNvPr>
            <p:cNvSpPr txBox="1"/>
            <p:nvPr/>
          </p:nvSpPr>
          <p:spPr>
            <a:xfrm>
              <a:off x="849176" y="717627"/>
              <a:ext cx="21158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spc="300" dirty="0">
                  <a:solidFill>
                    <a:srgbClr val="000000"/>
                  </a:solidFill>
                  <a:effectLst/>
                  <a:latin typeface="Open Sans Extrabold" pitchFamily="2" charset="0"/>
                  <a:ea typeface="Open Sans Extrabold" pitchFamily="2" charset="0"/>
                  <a:cs typeface="Open Sans Extrabold" pitchFamily="2" charset="0"/>
                </a:rPr>
                <a:t>REGIONAL</a:t>
              </a:r>
              <a:endParaRPr lang="en-US" b="1" spc="300" dirty="0">
                <a:solidFill>
                  <a:srgbClr val="00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8CD917-0686-1FF9-C911-A201BADAC39F}"/>
              </a:ext>
            </a:extLst>
          </p:cNvPr>
          <p:cNvSpPr txBox="1"/>
          <p:nvPr/>
        </p:nvSpPr>
        <p:spPr>
          <a:xfrm>
            <a:off x="11690132" y="657137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Dr. Mary E Fallat, MD - Louisville, KY - Pediatric General Surgery -  Schedule Appointment">
            <a:extLst>
              <a:ext uri="{FF2B5EF4-FFF2-40B4-BE49-F238E27FC236}">
                <a16:creationId xmlns:a16="http://schemas.microsoft.com/office/drawing/2014/main" id="{C7CD8F53-D316-077F-138A-B36EF573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71" y="1323577"/>
            <a:ext cx="3021980" cy="3777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B48B5-2B5F-C159-48E0-987EC3C0D4A1}"/>
              </a:ext>
            </a:extLst>
          </p:cNvPr>
          <p:cNvSpPr txBox="1"/>
          <p:nvPr/>
        </p:nvSpPr>
        <p:spPr>
          <a:xfrm>
            <a:off x="643731" y="4393166"/>
            <a:ext cx="613838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Pediatric Readiness can be Measured</a:t>
            </a:r>
          </a:p>
          <a:p>
            <a:pPr algn="ctr"/>
            <a:r>
              <a:rPr lang="en-US" sz="2000" dirty="0"/>
              <a:t>Weighted Pediatric Readiness Score (</a:t>
            </a:r>
            <a:r>
              <a:rPr lang="en-US" sz="2000" dirty="0" err="1"/>
              <a:t>wPRS</a:t>
            </a:r>
            <a:r>
              <a:rPr lang="en-US" sz="2000" dirty="0"/>
              <a:t>) 0-100</a:t>
            </a:r>
          </a:p>
        </p:txBody>
      </p:sp>
    </p:spTree>
    <p:extLst>
      <p:ext uri="{BB962C8B-B14F-4D97-AF65-F5344CB8AC3E}">
        <p14:creationId xmlns:p14="http://schemas.microsoft.com/office/powerpoint/2010/main" val="20972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5249363-FD92-587F-553B-51BFBA06D1D7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C32172C-2DE0-DC61-B71B-3797CE2663D3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67B605-DDA0-3193-8AF5-F9768BD3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9594FD-0AAB-A863-DF4C-39CB020282F6}"/>
              </a:ext>
            </a:extLst>
          </p:cNvPr>
          <p:cNvSpPr txBox="1"/>
          <p:nvPr/>
        </p:nvSpPr>
        <p:spPr>
          <a:xfrm>
            <a:off x="461249" y="268404"/>
            <a:ext cx="663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wPRS</a:t>
            </a: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Matters!  Pediatric Readiness and Mortality for Injured Kids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F52DD5-575B-20EE-F99C-4C03982CD1EA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>
            <a:solidFill>
              <a:srgbClr val="E833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white and black hand with broken glass&#10;&#10;Description automatically generated with medium confidence">
            <a:extLst>
              <a:ext uri="{FF2B5EF4-FFF2-40B4-BE49-F238E27FC236}">
                <a16:creationId xmlns:a16="http://schemas.microsoft.com/office/drawing/2014/main" id="{05CD0A77-D02A-EA76-A04A-2B7EF5D57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" b="-262"/>
          <a:stretch/>
        </p:blipFill>
        <p:spPr>
          <a:xfrm>
            <a:off x="11647640" y="6173630"/>
            <a:ext cx="292424" cy="509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DFFB-4926-5748-94E8-E8A2998813F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 descr="A graph of a patient's recovery&#10;&#10;Description automatically generated">
            <a:extLst>
              <a:ext uri="{FF2B5EF4-FFF2-40B4-BE49-F238E27FC236}">
                <a16:creationId xmlns:a16="http://schemas.microsoft.com/office/drawing/2014/main" id="{699B28B0-3605-075E-EF71-0887B1569B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62" y="196042"/>
            <a:ext cx="4718858" cy="3191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graph showing a number of patients&#10;&#10;Description automatically generated">
            <a:extLst>
              <a:ext uri="{FF2B5EF4-FFF2-40B4-BE49-F238E27FC236}">
                <a16:creationId xmlns:a16="http://schemas.microsoft.com/office/drawing/2014/main" id="{96FE9D34-80F4-F942-5157-8101128D4A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61" y="3615645"/>
            <a:ext cx="4718858" cy="3191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EAB5D-0917-DEF4-E0F3-712B86C11C6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1215" y="5729469"/>
            <a:ext cx="3973001" cy="1049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622FA-A01D-2793-DE69-A9C73B71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09" y="1390777"/>
            <a:ext cx="6576707" cy="4068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0" dirty="0">
                <a:solidFill>
                  <a:schemeClr val="tx1"/>
                </a:solidFill>
              </a:rPr>
              <a:t>NPRP 2021 assessment / NTDB data (2019-2021).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>
                <a:solidFill>
                  <a:schemeClr val="tx1"/>
                </a:solidFill>
              </a:rPr>
              <a:t>66,588 children (0-15y) meeting TQIP inclusion criteria from 630 trauma centers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Center-specific mortality (O:E odds ratios) by </a:t>
            </a:r>
            <a:r>
              <a:rPr lang="en-US" sz="1800" dirty="0" err="1"/>
              <a:t>wPRS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0" dirty="0">
                <a:solidFill>
                  <a:schemeClr val="tx1"/>
                </a:solidFill>
              </a:rPr>
              <a:t>Adjusted mortality in top quartile centers (</a:t>
            </a:r>
            <a:r>
              <a:rPr lang="en-US" sz="2200" b="0" dirty="0" err="1">
                <a:solidFill>
                  <a:schemeClr val="tx1"/>
                </a:solidFill>
              </a:rPr>
              <a:t>wPRS</a:t>
            </a:r>
            <a:r>
              <a:rPr lang="en-US" sz="2200" b="0" dirty="0">
                <a:solidFill>
                  <a:schemeClr val="tx1"/>
                </a:solidFill>
              </a:rPr>
              <a:t>&gt;93) significantly (17-27%) better that Q1, Q2, or Q3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0" dirty="0">
                <a:solidFill>
                  <a:schemeClr val="tx1"/>
                </a:solidFill>
              </a:rPr>
              <a:t>LOESS plots suggest improved mortality above </a:t>
            </a:r>
            <a:r>
              <a:rPr lang="en-US" sz="2200" b="0" dirty="0" err="1">
                <a:solidFill>
                  <a:schemeClr val="tx1"/>
                </a:solidFill>
              </a:rPr>
              <a:t>wPRS</a:t>
            </a:r>
            <a:r>
              <a:rPr lang="en-US" sz="2200" b="0" dirty="0">
                <a:solidFill>
                  <a:schemeClr val="tx1"/>
                </a:solidFill>
              </a:rPr>
              <a:t> ~88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0" dirty="0">
                <a:solidFill>
                  <a:schemeClr val="tx1"/>
                </a:solidFill>
              </a:rPr>
              <a:t>Presence of </a:t>
            </a:r>
            <a:r>
              <a:rPr lang="en-US" sz="2200" dirty="0">
                <a:solidFill>
                  <a:srgbClr val="00B050"/>
                </a:solidFill>
              </a:rPr>
              <a:t>pediatric-specific quality improvement plan</a:t>
            </a:r>
            <a:r>
              <a:rPr lang="en-US" sz="2200" b="0" dirty="0">
                <a:solidFill>
                  <a:schemeClr val="tx1"/>
                </a:solidFill>
              </a:rPr>
              <a:t> is independent driver of mortality benefit</a:t>
            </a:r>
          </a:p>
          <a:p>
            <a:endParaRPr lang="en-US" sz="1900" dirty="0"/>
          </a:p>
        </p:txBody>
      </p:sp>
      <p:pic>
        <p:nvPicPr>
          <p:cNvPr id="12" name="Picture 2" descr="About EIIC • EIIC">
            <a:extLst>
              <a:ext uri="{FF2B5EF4-FFF2-40B4-BE49-F238E27FC236}">
                <a16:creationId xmlns:a16="http://schemas.microsoft.com/office/drawing/2014/main" id="{2874D482-2EB4-8A48-CCC4-967EDA58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5" y="5239065"/>
            <a:ext cx="1967578" cy="9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1A48A-F0C0-6336-B819-1D96AB6B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25E016C3-854E-AD49-5378-E7ECA3E684F1}"/>
              </a:ext>
            </a:extLst>
          </p:cNvPr>
          <p:cNvSpPr/>
          <p:nvPr/>
        </p:nvSpPr>
        <p:spPr>
          <a:xfrm rot="10800000">
            <a:off x="4479010" y="-4"/>
            <a:ext cx="7712988" cy="4076057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6DBE878-8E92-F41B-88D8-C122D3B5C838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FF49B-0957-4A13-5D92-98DABCD19D51}"/>
              </a:ext>
            </a:extLst>
          </p:cNvPr>
          <p:cNvSpPr txBox="1"/>
          <p:nvPr/>
        </p:nvSpPr>
        <p:spPr>
          <a:xfrm>
            <a:off x="325988" y="196041"/>
            <a:ext cx="505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Current State of Trauma Center Pediatric Readiness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FF83F0-FCFD-27C3-C656-C9E02D02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9FF6E9-E6A8-14E0-21A0-82017DD15C8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>
            <a:solidFill>
              <a:srgbClr val="E833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white and black hand with broken glass&#10;&#10;Description automatically generated with medium confidence">
            <a:extLst>
              <a:ext uri="{FF2B5EF4-FFF2-40B4-BE49-F238E27FC236}">
                <a16:creationId xmlns:a16="http://schemas.microsoft.com/office/drawing/2014/main" id="{6A4497B8-65A1-8500-1C08-A902BB7F3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" b="-262"/>
          <a:stretch/>
        </p:blipFill>
        <p:spPr>
          <a:xfrm>
            <a:off x="11647640" y="6173630"/>
            <a:ext cx="292424" cy="509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E175F-DE9D-58AB-AA7F-3E1A36EE5AB3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 descr="A diagram of a patient's recovery program&#10;&#10;Description automatically generated">
            <a:extLst>
              <a:ext uri="{FF2B5EF4-FFF2-40B4-BE49-F238E27FC236}">
                <a16:creationId xmlns:a16="http://schemas.microsoft.com/office/drawing/2014/main" id="{3114CCB5-730B-2DA9-7723-99A05DC6B5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124" y="196041"/>
            <a:ext cx="6418940" cy="65043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63E178-1924-9B07-86BF-4DAA65AED9C9}"/>
              </a:ext>
            </a:extLst>
          </p:cNvPr>
          <p:cNvCxnSpPr>
            <a:cxnSpLocks/>
          </p:cNvCxnSpPr>
          <p:nvPr/>
        </p:nvCxnSpPr>
        <p:spPr>
          <a:xfrm>
            <a:off x="11352990" y="356855"/>
            <a:ext cx="1" cy="59916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35FA2F0-2C34-4657-0925-0F43EF82C942}"/>
              </a:ext>
            </a:extLst>
          </p:cNvPr>
          <p:cNvSpPr/>
          <p:nvPr/>
        </p:nvSpPr>
        <p:spPr>
          <a:xfrm>
            <a:off x="11088548" y="4334462"/>
            <a:ext cx="851513" cy="3929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660B6-4C93-178D-9561-F6FFF61C76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35" y="4599653"/>
            <a:ext cx="4912160" cy="1403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9E0A09-3AED-25C4-594A-DE2491BC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46" y="1414655"/>
            <a:ext cx="5059872" cy="4068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>
                <a:solidFill>
                  <a:schemeClr val="tx1"/>
                </a:solidFill>
              </a:rPr>
              <a:t>Median Trauma Center </a:t>
            </a:r>
            <a:r>
              <a:rPr lang="en-US" sz="2200" b="0" dirty="0" err="1">
                <a:solidFill>
                  <a:schemeClr val="tx1"/>
                </a:solidFill>
              </a:rPr>
              <a:t>wPRS</a:t>
            </a:r>
            <a:r>
              <a:rPr lang="en-US" sz="2200" b="0" dirty="0">
                <a:solidFill>
                  <a:schemeClr val="tx1"/>
                </a:solidFill>
              </a:rPr>
              <a:t> 79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Mortality improves </a:t>
            </a:r>
            <a:r>
              <a:rPr lang="en-US" sz="1800" dirty="0" err="1"/>
              <a:t>wPRS</a:t>
            </a:r>
            <a:r>
              <a:rPr lang="en-US" sz="1800" dirty="0"/>
              <a:t> 88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Significantly better above </a:t>
            </a:r>
            <a:r>
              <a:rPr lang="en-US" sz="1800" dirty="0" err="1"/>
              <a:t>wPRS</a:t>
            </a:r>
            <a:r>
              <a:rPr lang="en-US" sz="1800" dirty="0"/>
              <a:t> 93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0" dirty="0">
                <a:solidFill>
                  <a:schemeClr val="tx1"/>
                </a:solidFill>
              </a:rPr>
              <a:t>Over 25% of adult only centers have </a:t>
            </a:r>
            <a:r>
              <a:rPr lang="en-US" sz="2200" b="0" dirty="0" err="1">
                <a:solidFill>
                  <a:schemeClr val="tx1"/>
                </a:solidFill>
              </a:rPr>
              <a:t>wPRS</a:t>
            </a:r>
            <a:r>
              <a:rPr lang="en-US" sz="2200" b="0" dirty="0">
                <a:solidFill>
                  <a:schemeClr val="tx1"/>
                </a:solidFill>
              </a:rPr>
              <a:t> &gt;90</a:t>
            </a:r>
            <a:endParaRPr lang="en-US" sz="19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It can be done!</a:t>
            </a:r>
            <a:endParaRPr lang="en-US" sz="2200" b="0" dirty="0">
              <a:solidFill>
                <a:schemeClr val="tx1"/>
              </a:solidFill>
            </a:endParaRPr>
          </a:p>
        </p:txBody>
      </p:sp>
      <p:pic>
        <p:nvPicPr>
          <p:cNvPr id="17" name="Picture 2" descr="About EIIC • EIIC">
            <a:extLst>
              <a:ext uri="{FF2B5EF4-FFF2-40B4-BE49-F238E27FC236}">
                <a16:creationId xmlns:a16="http://schemas.microsoft.com/office/drawing/2014/main" id="{70D1531B-5E3F-F465-D60B-3EF9628B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33" y="3852017"/>
            <a:ext cx="1382298" cy="6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94AF5-B7A1-81AA-36D9-A1AEADE24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947916-A1A6-9999-F13D-85359BAF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36B31A-89CE-B643-0180-B43AFE94D42B}"/>
              </a:ext>
            </a:extLst>
          </p:cNvPr>
          <p:cNvSpPr txBox="1"/>
          <p:nvPr/>
        </p:nvSpPr>
        <p:spPr>
          <a:xfrm>
            <a:off x="461249" y="588081"/>
            <a:ext cx="1091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So How do We Optimize </a:t>
            </a:r>
          </a:p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Pediatric Readiness at Trauma Centers?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35AB4BB-171C-19AE-9F7A-F724DA64B5FD}"/>
              </a:ext>
            </a:extLst>
          </p:cNvPr>
          <p:cNvSpPr/>
          <p:nvPr/>
        </p:nvSpPr>
        <p:spPr>
          <a:xfrm rot="10800000">
            <a:off x="3299789" y="-3"/>
            <a:ext cx="8892207" cy="1060177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ed and black broken glass&#10;&#10;Description automatically generated">
            <a:extLst>
              <a:ext uri="{FF2B5EF4-FFF2-40B4-BE49-F238E27FC236}">
                <a16:creationId xmlns:a16="http://schemas.microsoft.com/office/drawing/2014/main" id="{47DA2BAD-A9D4-1832-53C8-F40EDB19E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0F193-DF25-C1EF-5B9C-00D5BAF46563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C6D233-3EA2-D43A-C929-BB575208E0C5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24797-BC58-0D92-7E9F-908408D993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5" y="2748565"/>
            <a:ext cx="3651600" cy="282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DA161-B167-EEB6-137E-CB531D8896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316" y="2746448"/>
            <a:ext cx="3651599" cy="282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0F281F-E790-FE86-8C43-B477298278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200" y="2746448"/>
            <a:ext cx="3651599" cy="282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AEEC47-409B-B5B2-928D-5F86A88FCC04}"/>
              </a:ext>
            </a:extLst>
          </p:cNvPr>
          <p:cNvSpPr txBox="1"/>
          <p:nvPr/>
        </p:nvSpPr>
        <p:spPr>
          <a:xfrm>
            <a:off x="338433" y="1996057"/>
            <a:ext cx="365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Pediatric Trauma Center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Ground 51%  </a:t>
            </a:r>
            <a:r>
              <a:rPr lang="en-US" dirty="0"/>
              <a:t>/  Air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8702C-9A1A-6B9F-D2F2-185233626204}"/>
              </a:ext>
            </a:extLst>
          </p:cNvPr>
          <p:cNvSpPr txBox="1"/>
          <p:nvPr/>
        </p:nvSpPr>
        <p:spPr>
          <a:xfrm>
            <a:off x="4180946" y="1996056"/>
            <a:ext cx="379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‘Peds Ready’ Trauma Center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61% Ground  </a:t>
            </a:r>
            <a:r>
              <a:rPr lang="en-US" dirty="0"/>
              <a:t>/  73% 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37830-20F9-97DA-277E-0BA69923AD9F}"/>
              </a:ext>
            </a:extLst>
          </p:cNvPr>
          <p:cNvSpPr txBox="1"/>
          <p:nvPr/>
        </p:nvSpPr>
        <p:spPr>
          <a:xfrm>
            <a:off x="8110314" y="1996055"/>
            <a:ext cx="365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Any L1-L3 Trauma Center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81 % Ground</a:t>
            </a:r>
            <a:r>
              <a:rPr lang="en-US" dirty="0"/>
              <a:t>  /  92% Air</a:t>
            </a:r>
          </a:p>
        </p:txBody>
      </p:sp>
      <p:pic>
        <p:nvPicPr>
          <p:cNvPr id="3" name="Picture 2" descr="About EIIC • EIIC">
            <a:extLst>
              <a:ext uri="{FF2B5EF4-FFF2-40B4-BE49-F238E27FC236}">
                <a16:creationId xmlns:a16="http://schemas.microsoft.com/office/drawing/2014/main" id="{B3C50E81-DB5F-3265-5C7A-DE1555FA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59" y="5568468"/>
            <a:ext cx="1684959" cy="8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D5618AA-E3E2-BB5A-4C44-FDC473360A9D}"/>
              </a:ext>
            </a:extLst>
          </p:cNvPr>
          <p:cNvSpPr/>
          <p:nvPr/>
        </p:nvSpPr>
        <p:spPr>
          <a:xfrm>
            <a:off x="7419373" y="3675445"/>
            <a:ext cx="1134318" cy="12016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2FF62-64B4-2E3B-AAA2-3F07CC247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EAAF873-D9D8-7455-5ADF-CC25F30268FF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66BAE4-3EF1-7FC5-5849-0DF0860C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1B473-0838-A404-2612-BAA76C41A542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RCOT Field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F3447-6AD6-F199-C90F-DCC6EEF37AF8}"/>
              </a:ext>
            </a:extLst>
          </p:cNvPr>
          <p:cNvSpPr txBox="1"/>
          <p:nvPr/>
        </p:nvSpPr>
        <p:spPr>
          <a:xfrm>
            <a:off x="523500" y="1507747"/>
            <a:ext cx="91352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8 Webinars  - Two Overarching Goals by March 2026</a:t>
            </a:r>
          </a:p>
          <a:p>
            <a:endParaRPr lang="en-US" sz="2400" b="1" dirty="0">
              <a:solidFill>
                <a:srgbClr val="C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that </a:t>
            </a:r>
            <a:r>
              <a:rPr lang="en-US" sz="2400" u="sng" dirty="0"/>
              <a:t>every trauma center </a:t>
            </a:r>
            <a:r>
              <a:rPr lang="en-US" sz="2400" dirty="0"/>
              <a:t>in the United States completes the next National Pediatric Readiness Project (NPRP) assessment during the 2026 cycle (</a:t>
            </a:r>
            <a:r>
              <a:rPr lang="en-US" sz="2400" i="1" dirty="0"/>
              <a:t>March 2026</a:t>
            </a:r>
            <a:r>
              <a:rPr lang="en-US" sz="2400" dirty="0"/>
              <a:t>).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Advance Pediatric Readiness involvement and improve readiness scores among U.S. trauma centers through the structured RCOT Field Program, which convenes </a:t>
            </a:r>
            <a:r>
              <a:rPr lang="en-US" sz="2400" u="sng" dirty="0"/>
              <a:t>regional leaders </a:t>
            </a:r>
            <a:r>
              <a:rPr lang="en-US" sz="2400" dirty="0"/>
              <a:t>regularly through March 2026.</a:t>
            </a: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1286FF81-6AFB-B066-72CE-B77EA7164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FDE013-87B3-258D-95D8-7B4DC9EF746F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39C81C-1D95-E9E5-BD14-027B6A22D2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8B23-9735-CBCA-13C9-4E99F0A02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5C152A-5046-779D-3FDA-528973CB384F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4534B-C93B-91B3-0683-0E40C299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E44ED-545B-A831-0A5E-ECD198C66DB3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RCOT Field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68866-BBA2-6352-D509-01B535FA048D}"/>
              </a:ext>
            </a:extLst>
          </p:cNvPr>
          <p:cNvSpPr txBox="1"/>
          <p:nvPr/>
        </p:nvSpPr>
        <p:spPr>
          <a:xfrm>
            <a:off x="523500" y="1396662"/>
            <a:ext cx="115025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Objectives</a:t>
            </a:r>
          </a:p>
          <a:p>
            <a:endParaRPr lang="en-US" sz="2400" b="1" dirty="0">
              <a:solidFill>
                <a:srgbClr val="C0000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a Pediatric Readiness Champion in each State / Province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multidisciplinary State and Provincial Pediatric Readiness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 Trauma, EMSC managers, stakeholders (ACEP, AAP)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 Trauma Center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Track NPRP National Assessment participation for all TC’s in your State/Province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 Pediatric Trauma Protocols (TBI, MTP, Imaging) in each State/Province</a:t>
            </a: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8DCD74B5-82EA-5CC6-12ED-734EF5026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FA1327-7A22-62FB-14CA-E8E201A9E7C0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C8B125-6B2F-45E9-CBBA-553DF0835513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EF9DD-20C3-DECB-372F-227C71E5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14BC191-D497-96D0-0951-0AE688FE070F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36585-C0B1-A1A9-A146-ED61D9007D34}"/>
              </a:ext>
            </a:extLst>
          </p:cNvPr>
          <p:cNvSpPr txBox="1"/>
          <p:nvPr/>
        </p:nvSpPr>
        <p:spPr>
          <a:xfrm>
            <a:off x="575518" y="1946855"/>
            <a:ext cx="86958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Introduction to Pediatric Readiness &amp; </a:t>
            </a:r>
          </a:p>
          <a:p>
            <a:r>
              <a:rPr lang="en-US" sz="4000" dirty="0"/>
              <a:t>the RCOT Field Program </a:t>
            </a:r>
          </a:p>
          <a:p>
            <a:endParaRPr lang="en-US" sz="3200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8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Aaron R. Jensen, MD, MEd, MS, FACS, FAAP</a:t>
            </a:r>
          </a:p>
          <a:p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Vice-Chair, Quality Pillar, ACS COT</a:t>
            </a:r>
          </a:p>
          <a:p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Co-Lead, Trauma Domain, EMSC Innovation and Improvement Center</a:t>
            </a:r>
          </a:p>
          <a:p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July 23,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23012-4C07-3541-81FE-594404ED4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" y="5434748"/>
            <a:ext cx="5728904" cy="647334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B9361748-CFD3-E452-8F40-0C8BAC028381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443EE-B539-5907-390F-8647CC543E51}"/>
              </a:ext>
            </a:extLst>
          </p:cNvPr>
          <p:cNvSpPr txBox="1"/>
          <p:nvPr/>
        </p:nvSpPr>
        <p:spPr>
          <a:xfrm>
            <a:off x="575518" y="6488666"/>
            <a:ext cx="760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Copyright </a:t>
            </a:r>
            <a:r>
              <a:rPr lang="en-US" sz="1000" b="0" i="0" dirty="0">
                <a:solidFill>
                  <a:srgbClr val="1F1F1F"/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1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2025 American College of Surgeons. 633 N Saint Clair St, Chicago, IL 60611-3295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C0CAB3-EF2B-8B1D-3F28-275BAD7507E1}"/>
              </a:ext>
            </a:extLst>
          </p:cNvPr>
          <p:cNvGrpSpPr/>
          <p:nvPr/>
        </p:nvGrpSpPr>
        <p:grpSpPr>
          <a:xfrm>
            <a:off x="520243" y="943144"/>
            <a:ext cx="4910883" cy="813805"/>
            <a:chOff x="725688" y="717627"/>
            <a:chExt cx="4910883" cy="8138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4BE4BC-5E99-5C9F-D250-9DFB9BC06B79}"/>
                </a:ext>
              </a:extLst>
            </p:cNvPr>
            <p:cNvSpPr txBox="1"/>
            <p:nvPr/>
          </p:nvSpPr>
          <p:spPr>
            <a:xfrm>
              <a:off x="725688" y="1000133"/>
              <a:ext cx="4910883" cy="53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b="1" dirty="0">
                  <a:solidFill>
                    <a:srgbClr val="E91F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Committees on Trauma</a:t>
              </a:r>
              <a:endParaRPr lang="en-US" sz="2600" dirty="0">
                <a:solidFill>
                  <a:srgbClr val="E91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90AE04-6F3E-202B-4943-AAC653B76E7B}"/>
                </a:ext>
              </a:extLst>
            </p:cNvPr>
            <p:cNvSpPr txBox="1"/>
            <p:nvPr/>
          </p:nvSpPr>
          <p:spPr>
            <a:xfrm>
              <a:off x="849176" y="717627"/>
              <a:ext cx="21158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spc="300" dirty="0">
                  <a:solidFill>
                    <a:srgbClr val="000000"/>
                  </a:solidFill>
                  <a:effectLst/>
                  <a:latin typeface="Open Sans Extrabold" pitchFamily="2" charset="0"/>
                  <a:ea typeface="Open Sans Extrabold" pitchFamily="2" charset="0"/>
                  <a:cs typeface="Open Sans Extrabold" pitchFamily="2" charset="0"/>
                </a:rPr>
                <a:t>REGIONAL</a:t>
              </a:r>
              <a:endParaRPr lang="en-US" b="1" spc="300" dirty="0">
                <a:solidFill>
                  <a:srgbClr val="00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endParaRPr>
            </a:p>
          </p:txBody>
        </p:sp>
      </p:grpSp>
      <p:pic>
        <p:nvPicPr>
          <p:cNvPr id="32" name="Picture 31" descr="A red and black broken glass&#10;&#10;Description automatically generated">
            <a:extLst>
              <a:ext uri="{FF2B5EF4-FFF2-40B4-BE49-F238E27FC236}">
                <a16:creationId xmlns:a16="http://schemas.microsoft.com/office/drawing/2014/main" id="{48C876CB-9CB2-6CC4-9691-D29C7491B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60345"/>
          <a:stretch/>
        </p:blipFill>
        <p:spPr>
          <a:xfrm>
            <a:off x="9418642" y="4325884"/>
            <a:ext cx="3671007" cy="2532116"/>
          </a:xfrm>
          <a:prstGeom prst="rect">
            <a:avLst/>
          </a:prstGeom>
        </p:spPr>
      </p:pic>
      <p:pic>
        <p:nvPicPr>
          <p:cNvPr id="1026" name="Picture 2" descr="About EIIC • EIIC">
            <a:extLst>
              <a:ext uri="{FF2B5EF4-FFF2-40B4-BE49-F238E27FC236}">
                <a16:creationId xmlns:a16="http://schemas.microsoft.com/office/drawing/2014/main" id="{F883D483-74E0-331A-D6A8-94E053D2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26" y="5154868"/>
            <a:ext cx="2279963" cy="10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6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A5F2-CEA3-BBC0-3A1F-BEBC7D3BA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31EE0EA-17FD-82E6-1E4D-71C3D355CDEF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DBD3B-10F9-88CE-86C9-48D8E5EC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D2DC19-C9FA-5517-851C-4D31E206BCEA}"/>
              </a:ext>
            </a:extLst>
          </p:cNvPr>
          <p:cNvSpPr txBox="1"/>
          <p:nvPr/>
        </p:nvSpPr>
        <p:spPr>
          <a:xfrm>
            <a:off x="461250" y="571379"/>
            <a:ext cx="7196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RCOT Field Program</a:t>
            </a:r>
          </a:p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Pediatric Readiness Webinar List</a:t>
            </a: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D481A243-4724-FE23-521A-1961D3EA0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6353EC-9991-92BA-FFCB-90830EC34930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8463974-ECAF-F898-FE90-D3D092782F8C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B2C0ED-339A-9B20-51BB-C38DBB8E1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102126"/>
              </p:ext>
            </p:extLst>
          </p:nvPr>
        </p:nvGraphicFramePr>
        <p:xfrm>
          <a:off x="338434" y="1817225"/>
          <a:ext cx="11601629" cy="406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84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C147BF-5507-4696-9ADF-54E5FAB6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EF2260-C1E8-4D0A-821B-9A010D993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F2DD09-B5C5-4AEA-96FF-990127E46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1F1CC8-55FA-42C6-B038-465C0368C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E3DB38-EC66-4604-B90D-BB2C048C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E23F0-34B1-4066-8F37-6E80C2725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3137C-3AEA-498A-AFEF-22D76F92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FB80D6-0668-4401-BF3D-7F139E557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4B9AD-6030-4776-3A8F-24F81F3FC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7E0A1A8-51C2-2D5F-4C40-7225303548BD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B1B0C-5C2D-13D3-AE09-6929B37B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65D99-B48A-A7CF-385C-8121D9B5F3E2}"/>
              </a:ext>
            </a:extLst>
          </p:cNvPr>
          <p:cNvSpPr txBox="1"/>
          <p:nvPr/>
        </p:nvSpPr>
        <p:spPr>
          <a:xfrm>
            <a:off x="461250" y="571379"/>
            <a:ext cx="719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Call to Action – Today!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ABBF2-2B98-46C2-2FB5-D058A8972CEB}"/>
              </a:ext>
            </a:extLst>
          </p:cNvPr>
          <p:cNvSpPr txBox="1"/>
          <p:nvPr/>
        </p:nvSpPr>
        <p:spPr>
          <a:xfrm>
            <a:off x="564357" y="1896519"/>
            <a:ext cx="11264970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u="sng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 Champions for Pediatric Readiness: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Commit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to the PR Champion role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Collaborate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with your own ED Manager that coordinates PR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Review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your own center’s PR score and gap report (get from your ED Manager)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Familiarize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yourself with your State/Province’s PR Landscape (Facility Recognition Programs?)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078C7642-ABDC-D9DE-5F24-2881B832C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C44F72-7A22-96E9-80CC-C4F363F4E5F0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2FBC23-B640-1F71-39F1-2CF5DE8F1711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DF175-B643-EE96-15EC-E4E319E2E0AA}"/>
              </a:ext>
            </a:extLst>
          </p:cNvPr>
          <p:cNvSpPr txBox="1"/>
          <p:nvPr/>
        </p:nvSpPr>
        <p:spPr>
          <a:xfrm>
            <a:off x="828065" y="2228729"/>
            <a:ext cx="719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Thank You.</a:t>
            </a:r>
          </a:p>
        </p:txBody>
      </p:sp>
      <p:pic>
        <p:nvPicPr>
          <p:cNvPr id="16" name="Picture 15" descr="A black and red sign with red text&#10;&#10;Description automatically generated">
            <a:extLst>
              <a:ext uri="{FF2B5EF4-FFF2-40B4-BE49-F238E27FC236}">
                <a16:creationId xmlns:a16="http://schemas.microsoft.com/office/drawing/2014/main" id="{8F4104B5-AAFF-36C5-975B-F5C38DE2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88" y="3433843"/>
            <a:ext cx="2692133" cy="110001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1D42AE-1F39-EBB8-BDDD-5ABAFB90E239}"/>
              </a:ext>
            </a:extLst>
          </p:cNvPr>
          <p:cNvCxnSpPr>
            <a:cxnSpLocks/>
          </p:cNvCxnSpPr>
          <p:nvPr/>
        </p:nvCxnSpPr>
        <p:spPr>
          <a:xfrm>
            <a:off x="959988" y="3102150"/>
            <a:ext cx="76106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3356833D-9C9F-AC32-84B4-75E9CCC000DF}"/>
              </a:ext>
            </a:extLst>
          </p:cNvPr>
          <p:cNvSpPr/>
          <p:nvPr/>
        </p:nvSpPr>
        <p:spPr>
          <a:xfrm>
            <a:off x="8958470" y="0"/>
            <a:ext cx="3233529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red and black broken glass&#10;&#10;Description automatically generated">
            <a:extLst>
              <a:ext uri="{FF2B5EF4-FFF2-40B4-BE49-F238E27FC236}">
                <a16:creationId xmlns:a16="http://schemas.microsoft.com/office/drawing/2014/main" id="{0D1DB186-31F0-C4BD-76F7-F9E018719B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b="60345"/>
          <a:stretch/>
        </p:blipFill>
        <p:spPr>
          <a:xfrm>
            <a:off x="10310190" y="5303520"/>
            <a:ext cx="2253651" cy="1554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1E285-BEFE-3829-5B69-A8D1C19325D3}"/>
              </a:ext>
            </a:extLst>
          </p:cNvPr>
          <p:cNvSpPr txBox="1"/>
          <p:nvPr/>
        </p:nvSpPr>
        <p:spPr>
          <a:xfrm>
            <a:off x="8544382" y="657137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4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8D59B-9376-7724-5263-AC0C4A76E5A4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Disclosures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E42F9F-BABA-25AF-5DA0-E82BF85E246A}"/>
              </a:ext>
            </a:extLst>
          </p:cNvPr>
          <p:cNvSpPr txBox="1"/>
          <p:nvPr/>
        </p:nvSpPr>
        <p:spPr>
          <a:xfrm>
            <a:off x="4059675" y="-1753624"/>
            <a:ext cx="910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You can adjust the horizontal length of the light blue and dark blue triangles to fit whatever you need.</a:t>
            </a:r>
          </a:p>
        </p:txBody>
      </p:sp>
      <p:pic>
        <p:nvPicPr>
          <p:cNvPr id="7" name="Picture 6" descr="A red and black broken glass&#10;&#10;Description automatically generated">
            <a:extLst>
              <a:ext uri="{FF2B5EF4-FFF2-40B4-BE49-F238E27FC236}">
                <a16:creationId xmlns:a16="http://schemas.microsoft.com/office/drawing/2014/main" id="{9F7A7CCC-0E33-B22A-D16B-F119A4526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DB26F4-50A9-2971-1AAF-4C113A7B588E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613BBA3-6D68-DC77-7F93-CFD84ACED54A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3B0D038-AD8A-5789-E241-4841BB82329E}"/>
              </a:ext>
            </a:extLst>
          </p:cNvPr>
          <p:cNvSpPr txBox="1">
            <a:spLocks/>
          </p:cNvSpPr>
          <p:nvPr/>
        </p:nvSpPr>
        <p:spPr>
          <a:xfrm>
            <a:off x="461250" y="2199026"/>
            <a:ext cx="10893654" cy="31324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 have no personal of financial disclosures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r>
              <a:rPr lang="en-US" sz="2400" dirty="0"/>
              <a:t>Funding Sources: </a:t>
            </a:r>
          </a:p>
          <a:p>
            <a:pPr lvl="1"/>
            <a:r>
              <a:rPr lang="en-US" sz="2000" dirty="0"/>
              <a:t>Health Resources and Services Administration – Emergency Medical Services for Children</a:t>
            </a:r>
          </a:p>
          <a:p>
            <a:pPr lvl="1"/>
            <a:r>
              <a:rPr lang="en-US" sz="2000" dirty="0"/>
              <a:t>Health Resources and Services Administration – Pediatric Pandemic Network</a:t>
            </a:r>
          </a:p>
          <a:p>
            <a:pPr lvl="1"/>
            <a:endParaRPr lang="en-US" sz="1800" dirty="0"/>
          </a:p>
        </p:txBody>
      </p:sp>
      <p:pic>
        <p:nvPicPr>
          <p:cNvPr id="10" name="Picture 4" descr="To start the assessment, select your State/Territory from the dropdown,  then click">
            <a:extLst>
              <a:ext uri="{FF2B5EF4-FFF2-40B4-BE49-F238E27FC236}">
                <a16:creationId xmlns:a16="http://schemas.microsoft.com/office/drawing/2014/main" id="{5872F6B9-0D05-4937-09B9-5FBDDCBC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929" y="4763903"/>
            <a:ext cx="2766141" cy="10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IIC">
            <a:extLst>
              <a:ext uri="{FF2B5EF4-FFF2-40B4-BE49-F238E27FC236}">
                <a16:creationId xmlns:a16="http://schemas.microsoft.com/office/drawing/2014/main" id="{0D79A996-2B47-CD4B-26E2-B66DEB76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251" y="4763903"/>
            <a:ext cx="2524789" cy="10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ediatric Pandemic Network • EIIC">
            <a:extLst>
              <a:ext uri="{FF2B5EF4-FFF2-40B4-BE49-F238E27FC236}">
                <a16:creationId xmlns:a16="http://schemas.microsoft.com/office/drawing/2014/main" id="{26945735-548F-52B6-C4AB-F0D0E448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797" y="4732533"/>
            <a:ext cx="1346645" cy="13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0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Objectives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546649" y="1614422"/>
            <a:ext cx="90889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Introduce the RCOT Field Program structure and establish the foundation for understanding Pediatric Readiness as a national priority in trauma care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Describe current access to Pediatric Ready trauma centers for US Children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Describe the current state of Pediatric Readiness at US Trauma Centers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Discuss the mortality benefit of optimizing Pediatric Readiness at US Trauma Centers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Call to action for Pediatric Readiness Champions</a:t>
            </a:r>
          </a:p>
          <a:p>
            <a:pPr marL="342900" indent="-342900"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49" y="588081"/>
            <a:ext cx="1091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Kids Don’t have Access to Pediatric Centers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BFCDDBA-7EA2-D6E5-3C7C-81E3302F60A6}"/>
              </a:ext>
            </a:extLst>
          </p:cNvPr>
          <p:cNvSpPr/>
          <p:nvPr/>
        </p:nvSpPr>
        <p:spPr>
          <a:xfrm rot="10800000">
            <a:off x="3299789" y="-3"/>
            <a:ext cx="8892207" cy="1060177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ed and black broken glass&#10;&#10;Description automatically generated">
            <a:extLst>
              <a:ext uri="{FF2B5EF4-FFF2-40B4-BE49-F238E27FC236}">
                <a16:creationId xmlns:a16="http://schemas.microsoft.com/office/drawing/2014/main" id="{EB74F0C3-DB35-1E8D-9460-C065449C6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FC8314-16A4-13DC-4AE9-1C4FB22F4E8F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0417DF-E3F4-0DB1-80BD-8A39E460C22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29CD5-2385-E9DD-DF47-302B68CF26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948" y="1392799"/>
            <a:ext cx="6818116" cy="526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2D37E7-D52E-1FEA-17F4-310E9F4D5C2D}"/>
              </a:ext>
            </a:extLst>
          </p:cNvPr>
          <p:cNvSpPr txBox="1"/>
          <p:nvPr/>
        </p:nvSpPr>
        <p:spPr>
          <a:xfrm>
            <a:off x="338435" y="1699386"/>
            <a:ext cx="457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Pediatric Trauma Center 60-minute access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Ground 51%  </a:t>
            </a:r>
            <a:r>
              <a:rPr lang="en-US" dirty="0"/>
              <a:t>/  Air 65%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9BBCE4-757C-87FF-54D2-94C45C32EE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42" y="3209438"/>
            <a:ext cx="4615876" cy="1128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2" descr="About EIIC • EIIC">
            <a:extLst>
              <a:ext uri="{FF2B5EF4-FFF2-40B4-BE49-F238E27FC236}">
                <a16:creationId xmlns:a16="http://schemas.microsoft.com/office/drawing/2014/main" id="{E399EA98-BA60-92F8-ADB1-B35393B8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98" y="4611423"/>
            <a:ext cx="2279963" cy="10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0F5F9-C367-4695-7725-D434A026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DEF8C3-40EE-5A4E-2B15-D3DFB263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D0C039-4EE7-36B4-95E4-D3C0EBCE5773}"/>
              </a:ext>
            </a:extLst>
          </p:cNvPr>
          <p:cNvSpPr txBox="1"/>
          <p:nvPr/>
        </p:nvSpPr>
        <p:spPr>
          <a:xfrm>
            <a:off x="461249" y="588081"/>
            <a:ext cx="1091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60-Minute Access to Trauma Centers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D0BD380-D475-CE0C-F7BC-1F57A7969052}"/>
              </a:ext>
            </a:extLst>
          </p:cNvPr>
          <p:cNvSpPr/>
          <p:nvPr/>
        </p:nvSpPr>
        <p:spPr>
          <a:xfrm rot="10800000">
            <a:off x="3299789" y="-3"/>
            <a:ext cx="8892207" cy="1060177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ed and black broken glass&#10;&#10;Description automatically generated">
            <a:extLst>
              <a:ext uri="{FF2B5EF4-FFF2-40B4-BE49-F238E27FC236}">
                <a16:creationId xmlns:a16="http://schemas.microsoft.com/office/drawing/2014/main" id="{8DA7B7E5-7C60-E6DD-4C90-BDEA5196A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1AFD53-470D-3405-2407-DEE7F4ED71FC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18EA39-5DB9-5DB2-EBB4-150CF1F92CF1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3835B-EDD2-5FD8-2E1F-65B0FD22F6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5" y="2748565"/>
            <a:ext cx="3651600" cy="282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41103-49FD-AE53-6351-7E923CB74B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316" y="2746448"/>
            <a:ext cx="3651599" cy="282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616BF-A91A-7B72-8BC8-D907E49FAB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200" y="2746448"/>
            <a:ext cx="3651599" cy="282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EC656D-6B80-7FE7-C9ED-C7E62702F12A}"/>
              </a:ext>
            </a:extLst>
          </p:cNvPr>
          <p:cNvSpPr txBox="1"/>
          <p:nvPr/>
        </p:nvSpPr>
        <p:spPr>
          <a:xfrm>
            <a:off x="338433" y="1996057"/>
            <a:ext cx="365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Pediatric Trauma Center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Ground 51%  </a:t>
            </a:r>
            <a:r>
              <a:rPr lang="en-US" dirty="0"/>
              <a:t>/  Air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557C7-7B5E-BC7A-0647-383602C29EE8}"/>
              </a:ext>
            </a:extLst>
          </p:cNvPr>
          <p:cNvSpPr txBox="1"/>
          <p:nvPr/>
        </p:nvSpPr>
        <p:spPr>
          <a:xfrm>
            <a:off x="4180946" y="1996056"/>
            <a:ext cx="379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‘Peds Ready’ Trauma Center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61% Ground  </a:t>
            </a:r>
            <a:r>
              <a:rPr lang="en-US" dirty="0"/>
              <a:t>/  73% 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2BC01-1EEA-B595-0303-554C620073F8}"/>
              </a:ext>
            </a:extLst>
          </p:cNvPr>
          <p:cNvSpPr txBox="1"/>
          <p:nvPr/>
        </p:nvSpPr>
        <p:spPr>
          <a:xfrm>
            <a:off x="8110314" y="1996055"/>
            <a:ext cx="365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Any L1-L3 Trauma Center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81 % Ground</a:t>
            </a:r>
            <a:r>
              <a:rPr lang="en-US" dirty="0"/>
              <a:t>  /  92% Air</a:t>
            </a:r>
          </a:p>
        </p:txBody>
      </p:sp>
      <p:pic>
        <p:nvPicPr>
          <p:cNvPr id="3" name="Picture 2" descr="About EIIC • EIIC">
            <a:extLst>
              <a:ext uri="{FF2B5EF4-FFF2-40B4-BE49-F238E27FC236}">
                <a16:creationId xmlns:a16="http://schemas.microsoft.com/office/drawing/2014/main" id="{45CEF3B1-AC22-6863-999D-9922F27F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39" y="1111307"/>
            <a:ext cx="1577280" cy="7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AC60A3-A7FD-666E-2744-DEC701C8ECA5}"/>
              </a:ext>
            </a:extLst>
          </p:cNvPr>
          <p:cNvSpPr/>
          <p:nvPr/>
        </p:nvSpPr>
        <p:spPr>
          <a:xfrm>
            <a:off x="416781" y="5557632"/>
            <a:ext cx="11436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if our Trauma System was optimized for kids? </a:t>
            </a:r>
          </a:p>
        </p:txBody>
      </p:sp>
    </p:spTree>
    <p:extLst>
      <p:ext uri="{BB962C8B-B14F-4D97-AF65-F5344CB8AC3E}">
        <p14:creationId xmlns:p14="http://schemas.microsoft.com/office/powerpoint/2010/main" val="32128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C9DF-62E2-0546-F3E0-EBD317556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A68BF57-C6B2-28BE-340A-1D8DB9973B9D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E2B1BF-DBA5-B923-06F7-F733C37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ACA20-D48C-0464-BB8C-476649A9D7FA}"/>
              </a:ext>
            </a:extLst>
          </p:cNvPr>
          <p:cNvSpPr txBox="1"/>
          <p:nvPr/>
        </p:nvSpPr>
        <p:spPr>
          <a:xfrm>
            <a:off x="461250" y="571379"/>
            <a:ext cx="7196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Case Illustration of a Pediatric Ready Trauma 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B8EE1-D700-2FE5-7D1B-3D2D3CF1CAE9}"/>
              </a:ext>
            </a:extLst>
          </p:cNvPr>
          <p:cNvSpPr txBox="1"/>
          <p:nvPr/>
        </p:nvSpPr>
        <p:spPr>
          <a:xfrm>
            <a:off x="564357" y="2058285"/>
            <a:ext cx="93088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Contributers</a:t>
            </a:r>
            <a:r>
              <a:rPr lang="en-US" sz="24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endParaRPr lang="en-US" sz="2400" b="1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Regional Children’s Hospital / Level 1 PTC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Inclusive collaboration promoting early transfer activation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Collaborative pediatric PI / case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Shared trauma resuscitation protocols (TBI, Shock, Imaging, Triage)</a:t>
            </a:r>
          </a:p>
          <a:p>
            <a:pPr lvl="1"/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Suburban Level 2 Trauma Center (Adult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Facility Recognition for Pediatric Readiness (EDAP)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FCD84D8E-4945-9B7B-2951-DABA7B679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9B5BBC-C996-1462-534A-4B0149B3F997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C4F557-2674-03B6-D0B6-BB1E3922DFAF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Emergency Services | Northridge Hospital Medical Center | Dignity Health |  Dignity Health">
            <a:extLst>
              <a:ext uri="{FF2B5EF4-FFF2-40B4-BE49-F238E27FC236}">
                <a16:creationId xmlns:a16="http://schemas.microsoft.com/office/drawing/2014/main" id="{963BDF5A-B631-0DC3-1D3C-705DDE04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68" y="4398380"/>
            <a:ext cx="1579888" cy="15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ccreditations &amp; Awards | Lake Charles Memorial Health System">
            <a:extLst>
              <a:ext uri="{FF2B5EF4-FFF2-40B4-BE49-F238E27FC236}">
                <a16:creationId xmlns:a16="http://schemas.microsoft.com/office/drawing/2014/main" id="{74A11C5B-4D95-EFC5-A890-0FD02739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33" y="4398380"/>
            <a:ext cx="2080572" cy="16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5701-2E29-2D00-304A-A8DEF1FF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C9DC1DF-CBBD-7437-99C8-B9F2974C7741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91812-75C8-455E-58A7-4AC535E1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E405B-440D-E7DA-D711-8B1D06CE33FA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Illustrative Case</a:t>
            </a: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B953BD86-DB17-4C3C-78CE-EC7C354D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694A26-721D-410B-E1F9-6573CF54E35D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DF4D7D-44A6-8068-D69C-D2611D7A7222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61DFD7-CA55-6918-9143-E0F992D52D64}"/>
              </a:ext>
            </a:extLst>
          </p:cNvPr>
          <p:cNvSpPr txBox="1">
            <a:spLocks/>
          </p:cNvSpPr>
          <p:nvPr/>
        </p:nvSpPr>
        <p:spPr>
          <a:xfrm>
            <a:off x="724566" y="1665981"/>
            <a:ext cx="5664660" cy="37297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7yo boy flew off carnival ride across the street from L2</a:t>
            </a:r>
          </a:p>
          <a:p>
            <a:endParaRPr lang="en-US" sz="900" dirty="0"/>
          </a:p>
          <a:p>
            <a:r>
              <a:rPr lang="en-US" dirty="0"/>
              <a:t>Obvious head trauma</a:t>
            </a:r>
          </a:p>
          <a:p>
            <a:pPr lvl="1"/>
            <a:r>
              <a:rPr lang="en-US" dirty="0"/>
              <a:t>Open skull fracture </a:t>
            </a:r>
          </a:p>
          <a:p>
            <a:pPr lvl="1"/>
            <a:r>
              <a:rPr lang="en-US" dirty="0"/>
              <a:t>Bleeding scalp lac</a:t>
            </a:r>
          </a:p>
          <a:p>
            <a:pPr lvl="1"/>
            <a:r>
              <a:rPr lang="en-US" dirty="0"/>
              <a:t>BP 105/79  HR 121  GCS 3</a:t>
            </a:r>
          </a:p>
          <a:p>
            <a:pPr lvl="1"/>
            <a:endParaRPr lang="en-US" sz="900" dirty="0"/>
          </a:p>
          <a:p>
            <a:r>
              <a:rPr lang="en-US" dirty="0"/>
              <a:t>EMS transport to L2 trauma center </a:t>
            </a:r>
          </a:p>
          <a:p>
            <a:pPr lvl="1"/>
            <a:r>
              <a:rPr lang="en-US" dirty="0"/>
              <a:t>BP now 67/45 </a:t>
            </a:r>
          </a:p>
          <a:p>
            <a:pPr lvl="2"/>
            <a:r>
              <a:rPr lang="en-US" sz="1400" dirty="0"/>
              <a:t>10mcg epi and 20cc/kg NS bolus</a:t>
            </a:r>
          </a:p>
          <a:p>
            <a:endParaRPr lang="en-US" dirty="0"/>
          </a:p>
        </p:txBody>
      </p:sp>
      <p:pic>
        <p:nvPicPr>
          <p:cNvPr id="10" name="Picture 2" descr="Image result for rave wave">
            <a:extLst>
              <a:ext uri="{FF2B5EF4-FFF2-40B4-BE49-F238E27FC236}">
                <a16:creationId xmlns:a16="http://schemas.microsoft.com/office/drawing/2014/main" id="{4C2F2111-A3D0-9325-AE4F-23EC5FA0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0" y="3290800"/>
            <a:ext cx="4641424" cy="26108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3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379DF-2CDF-8923-0BC4-89AC5E04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0C94DB04-5375-924B-F98B-0999723648B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759C2-009D-9E19-C5E1-20EDC67E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10816-3D34-1671-5768-E0DC7490E4DC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Illustrative Case</a:t>
            </a: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022234C4-6384-C757-1259-A52A15D85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4BB6A4-A405-10B3-3D6C-51721418B0F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3C91AAC-F8C6-2C79-41E3-951016EAD9A6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616D54-B0A4-C46C-45F3-37EBF8B0E818}"/>
              </a:ext>
            </a:extLst>
          </p:cNvPr>
          <p:cNvSpPr txBox="1">
            <a:spLocks/>
          </p:cNvSpPr>
          <p:nvPr/>
        </p:nvSpPr>
        <p:spPr>
          <a:xfrm>
            <a:off x="506868" y="1520901"/>
            <a:ext cx="5918986" cy="44169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Trauma Team Activation</a:t>
            </a:r>
          </a:p>
          <a:p>
            <a:endParaRPr lang="en-US" sz="1050" dirty="0"/>
          </a:p>
          <a:p>
            <a:r>
              <a:rPr lang="en-US" dirty="0"/>
              <a:t>Notification of PTC, Aircraft mobilized</a:t>
            </a:r>
          </a:p>
          <a:p>
            <a:endParaRPr lang="en-US" sz="1000" dirty="0"/>
          </a:p>
          <a:p>
            <a:r>
              <a:rPr lang="en-US" dirty="0"/>
              <a:t>BP 121/81   HR 146   GCS 3</a:t>
            </a:r>
          </a:p>
          <a:p>
            <a:pPr lvl="1"/>
            <a:r>
              <a:rPr lang="en-US" dirty="0"/>
              <a:t>Intubated, bleeding scalp lac sutured</a:t>
            </a:r>
          </a:p>
          <a:p>
            <a:pPr lvl="1"/>
            <a:r>
              <a:rPr lang="en-US" dirty="0"/>
              <a:t>Transfused (peds) 10cc/kg RBC + Plasma</a:t>
            </a:r>
          </a:p>
          <a:p>
            <a:pPr lvl="1"/>
            <a:endParaRPr lang="en-US" sz="1050" dirty="0"/>
          </a:p>
          <a:p>
            <a:r>
              <a:rPr lang="en-US" dirty="0"/>
              <a:t>Trauma bay ancillary studies</a:t>
            </a:r>
          </a:p>
          <a:p>
            <a:pPr lvl="1"/>
            <a:r>
              <a:rPr lang="en-US" dirty="0"/>
              <a:t>CXR – rib fractures, no hemothorax</a:t>
            </a:r>
          </a:p>
          <a:p>
            <a:pPr lvl="1"/>
            <a:r>
              <a:rPr lang="en-US" dirty="0"/>
              <a:t>7.0 / 68 / 41 / 16   -15  Lactate 7</a:t>
            </a:r>
          </a:p>
          <a:p>
            <a:pPr lvl="1"/>
            <a:endParaRPr lang="en-US" sz="1050" dirty="0"/>
          </a:p>
          <a:p>
            <a:r>
              <a:rPr lang="en-US" dirty="0"/>
              <a:t>Responded – Shared Decision to Image</a:t>
            </a:r>
          </a:p>
          <a:p>
            <a:endParaRPr lang="en-US" sz="10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8F74AA-0C42-DDD3-9D85-25790C94C3C7}"/>
              </a:ext>
            </a:extLst>
          </p:cNvPr>
          <p:cNvGrpSpPr/>
          <p:nvPr/>
        </p:nvGrpSpPr>
        <p:grpSpPr>
          <a:xfrm>
            <a:off x="6762836" y="1770928"/>
            <a:ext cx="5783140" cy="3823281"/>
            <a:chOff x="4679868" y="1023781"/>
            <a:chExt cx="4821683" cy="318765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CA6ED6-66E1-8476-6DA4-B1FF7A17E3B6}"/>
                </a:ext>
              </a:extLst>
            </p:cNvPr>
            <p:cNvGrpSpPr/>
            <p:nvPr/>
          </p:nvGrpSpPr>
          <p:grpSpPr>
            <a:xfrm>
              <a:off x="6812384" y="1028075"/>
              <a:ext cx="2103014" cy="1795128"/>
              <a:chOff x="6919275" y="430589"/>
              <a:chExt cx="4911366" cy="419233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450C772-991B-0128-DDAE-6E2CF6581F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19275" y="430589"/>
                <a:ext cx="4911366" cy="4192332"/>
              </a:xfrm>
              <a:prstGeom prst="rect">
                <a:avLst/>
              </a:prstGeom>
            </p:spPr>
          </p:pic>
          <p:sp>
            <p:nvSpPr>
              <p:cNvPr id="27" name="Down Arrow 6">
                <a:extLst>
                  <a:ext uri="{FF2B5EF4-FFF2-40B4-BE49-F238E27FC236}">
                    <a16:creationId xmlns:a16="http://schemas.microsoft.com/office/drawing/2014/main" id="{C448642F-2FD3-27F6-FE6B-D6C9675E4FED}"/>
                  </a:ext>
                </a:extLst>
              </p:cNvPr>
              <p:cNvSpPr/>
              <p:nvPr/>
            </p:nvSpPr>
            <p:spPr>
              <a:xfrm>
                <a:off x="10671142" y="2391364"/>
                <a:ext cx="414780" cy="943166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E0D6EA-560E-BF7E-D82C-4BBE85F62388}"/>
                </a:ext>
              </a:extLst>
            </p:cNvPr>
            <p:cNvGrpSpPr/>
            <p:nvPr/>
          </p:nvGrpSpPr>
          <p:grpSpPr>
            <a:xfrm>
              <a:off x="6674795" y="3029005"/>
              <a:ext cx="2826756" cy="751743"/>
              <a:chOff x="937967" y="2592371"/>
              <a:chExt cx="4503156" cy="119756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5724DFC-6E97-B6A1-D7CB-39EE1CC0CB1E}"/>
                  </a:ext>
                </a:extLst>
              </p:cNvPr>
              <p:cNvCxnSpPr/>
              <p:nvPr/>
            </p:nvCxnSpPr>
            <p:spPr>
              <a:xfrm>
                <a:off x="1545996" y="3176833"/>
                <a:ext cx="70701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850F2F-7BCD-D819-ADCC-8BD48024BB61}"/>
                  </a:ext>
                </a:extLst>
              </p:cNvPr>
              <p:cNvCxnSpPr/>
              <p:nvPr/>
            </p:nvCxnSpPr>
            <p:spPr>
              <a:xfrm flipV="1">
                <a:off x="2243579" y="2724346"/>
                <a:ext cx="622169" cy="4524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1675EE2-F5EA-179A-1490-ABF6540AFECE}"/>
                  </a:ext>
                </a:extLst>
              </p:cNvPr>
              <p:cNvCxnSpPr/>
              <p:nvPr/>
            </p:nvCxnSpPr>
            <p:spPr>
              <a:xfrm flipV="1">
                <a:off x="937967" y="3186260"/>
                <a:ext cx="622169" cy="4524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31FD7EA-1853-E9DF-9E9A-98CBB76530BD}"/>
                  </a:ext>
                </a:extLst>
              </p:cNvPr>
              <p:cNvCxnSpPr/>
              <p:nvPr/>
            </p:nvCxnSpPr>
            <p:spPr>
              <a:xfrm flipH="1" flipV="1">
                <a:off x="2274612" y="3176833"/>
                <a:ext cx="581709" cy="4524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06D4C68-F73B-B276-7ED5-C191A2FF2360}"/>
                  </a:ext>
                </a:extLst>
              </p:cNvPr>
              <p:cNvCxnSpPr/>
              <p:nvPr/>
            </p:nvCxnSpPr>
            <p:spPr>
              <a:xfrm flipH="1" flipV="1">
                <a:off x="1006122" y="2724347"/>
                <a:ext cx="581709" cy="4524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A0E96-3F39-FC77-82E8-4479B1807442}"/>
                  </a:ext>
                </a:extLst>
              </p:cNvPr>
              <p:cNvSpPr txBox="1"/>
              <p:nvPr/>
            </p:nvSpPr>
            <p:spPr>
              <a:xfrm>
                <a:off x="1587832" y="2592371"/>
                <a:ext cx="655748" cy="49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9.1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21A31C-A2CD-AD35-F462-E17CC9D8B957}"/>
                  </a:ext>
                </a:extLst>
              </p:cNvPr>
              <p:cNvSpPr txBox="1"/>
              <p:nvPr/>
            </p:nvSpPr>
            <p:spPr>
              <a:xfrm>
                <a:off x="1589499" y="3299631"/>
                <a:ext cx="655748" cy="49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29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C2CDD5-396B-7FF0-800B-FAAF01520682}"/>
                  </a:ext>
                </a:extLst>
              </p:cNvPr>
              <p:cNvSpPr txBox="1"/>
              <p:nvPr/>
            </p:nvSpPr>
            <p:spPr>
              <a:xfrm>
                <a:off x="2567239" y="2932358"/>
                <a:ext cx="760424" cy="49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290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E7B65-2A2C-D70E-4714-09EDEFBDCFFC}"/>
                  </a:ext>
                </a:extLst>
              </p:cNvPr>
              <p:cNvSpPr txBox="1"/>
              <p:nvPr/>
            </p:nvSpPr>
            <p:spPr>
              <a:xfrm>
                <a:off x="3543103" y="2932356"/>
                <a:ext cx="1898020" cy="49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INR 2.2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ADE502-30BF-F314-6269-475118CBAEF4}"/>
                </a:ext>
              </a:extLst>
            </p:cNvPr>
            <p:cNvGrpSpPr/>
            <p:nvPr/>
          </p:nvGrpSpPr>
          <p:grpSpPr>
            <a:xfrm>
              <a:off x="4679868" y="3111112"/>
              <a:ext cx="2037710" cy="1100323"/>
              <a:chOff x="362807" y="4106029"/>
              <a:chExt cx="4930583" cy="266241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E27CEEE-C91D-5AAB-909D-40C47C266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807" y="4106029"/>
                <a:ext cx="4750176" cy="2587002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ECE3CFE-16B0-6185-0D1E-E07A1B9E6124}"/>
                  </a:ext>
                </a:extLst>
              </p:cNvPr>
              <p:cNvSpPr/>
              <p:nvPr/>
            </p:nvSpPr>
            <p:spPr>
              <a:xfrm>
                <a:off x="4473258" y="5938887"/>
                <a:ext cx="820132" cy="82955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9293D9-E23B-448C-F465-51958F24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8766" y="1023781"/>
              <a:ext cx="1856029" cy="1795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2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CS ATLS">
      <a:dk1>
        <a:srgbClr val="0F2044"/>
      </a:dk1>
      <a:lt1>
        <a:srgbClr val="FFFFFF"/>
      </a:lt1>
      <a:dk2>
        <a:srgbClr val="0C284F"/>
      </a:dk2>
      <a:lt2>
        <a:srgbClr val="D6DFE3"/>
      </a:lt2>
      <a:accent1>
        <a:srgbClr val="1A3875"/>
      </a:accent1>
      <a:accent2>
        <a:srgbClr val="E91F00"/>
      </a:accent2>
      <a:accent3>
        <a:srgbClr val="8AA3B0"/>
      </a:accent3>
      <a:accent4>
        <a:srgbClr val="B1B1B1"/>
      </a:accent4>
      <a:accent5>
        <a:srgbClr val="C3D1D7"/>
      </a:accent5>
      <a:accent6>
        <a:srgbClr val="B62B26"/>
      </a:accent6>
      <a:hlink>
        <a:srgbClr val="0563C1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1075</Words>
  <Application>Microsoft Office PowerPoint</Application>
  <PresentationFormat>Widescreen</PresentationFormat>
  <Paragraphs>198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Open Sans</vt:lpstr>
      <vt:lpstr>Open Sans Extrabold</vt:lpstr>
      <vt:lpstr>Open Sans Light</vt:lpstr>
      <vt:lpstr>Open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Hill</dc:creator>
  <cp:lastModifiedBy>Gianluca Cassano</cp:lastModifiedBy>
  <cp:revision>17</cp:revision>
  <dcterms:created xsi:type="dcterms:W3CDTF">2025-06-10T16:46:59Z</dcterms:created>
  <dcterms:modified xsi:type="dcterms:W3CDTF">2025-08-07T20:53:45Z</dcterms:modified>
</cp:coreProperties>
</file>