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1"/>
  </p:sldMasterIdLst>
  <p:sldIdLst>
    <p:sldId id="256" r:id="rId2"/>
    <p:sldId id="257" r:id="rId3"/>
    <p:sldId id="259" r:id="rId4"/>
    <p:sldId id="260" r:id="rId5"/>
    <p:sldId id="263" r:id="rId6"/>
    <p:sldId id="258" r:id="rId7"/>
    <p:sldId id="262" r:id="rId8"/>
    <p:sldId id="261" r:id="rId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/>
    <p:restoredTop sz="94726"/>
  </p:normalViewPr>
  <p:slideViewPr>
    <p:cSldViewPr snapToGrid="0" showGuides="1">
      <p:cViewPr varScale="1">
        <p:scale>
          <a:sx n="162" d="100"/>
          <a:sy n="162" d="100"/>
        </p:scale>
        <p:origin x="200" y="3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32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B62E-6140-C6D6-9E5A-B2A047EB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1758012"/>
            <a:ext cx="7968342" cy="109647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tabLst>
                <a:tab pos="2010966" algn="l"/>
              </a:tabLst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D40A-23F2-A30C-43F6-BF83F9A9D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829" y="3042744"/>
            <a:ext cx="7968342" cy="67235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1966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B97CD5-B97E-36C9-BC64-0829C3120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12" y="1145105"/>
            <a:ext cx="8239453" cy="32258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4EF81B0-454A-D2FE-5E7D-869DF4E786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12" y="155306"/>
            <a:ext cx="8239453" cy="81583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Disclosure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8B29E-1320-40AF-6846-5B719604FA3B}"/>
              </a:ext>
            </a:extLst>
          </p:cNvPr>
          <p:cNvSpPr txBox="1"/>
          <p:nvPr userDrawn="1"/>
        </p:nvSpPr>
        <p:spPr>
          <a:xfrm>
            <a:off x="463113" y="441794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4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B97CD5-B97E-36C9-BC64-0829C3120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13" y="1145105"/>
            <a:ext cx="8231570" cy="32258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F66AA4-CBD2-AF57-1197-CCB17A535494}"/>
              </a:ext>
            </a:extLst>
          </p:cNvPr>
          <p:cNvSpPr txBox="1"/>
          <p:nvPr userDrawn="1"/>
        </p:nvSpPr>
        <p:spPr>
          <a:xfrm>
            <a:off x="463113" y="441794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A4F9C05-CBE9-B795-CE02-DC8F08390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13" y="155306"/>
            <a:ext cx="8231570" cy="81583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575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29A339-D45B-34DE-7FD4-BFB97163A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3113" y="1145108"/>
            <a:ext cx="4010352" cy="3219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04FB283-1436-7D41-340B-0AB14F2EA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0137" y="1145108"/>
            <a:ext cx="4080310" cy="3219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4AE64DC-0B12-173A-A070-1B2F66E56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12" y="155306"/>
            <a:ext cx="8247335" cy="81583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CD53AB-485C-B50A-939C-B789B072A491}"/>
              </a:ext>
            </a:extLst>
          </p:cNvPr>
          <p:cNvSpPr txBox="1"/>
          <p:nvPr userDrawn="1"/>
        </p:nvSpPr>
        <p:spPr>
          <a:xfrm>
            <a:off x="463113" y="441794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14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E4E5E-01E5-750C-6B5F-212ADD38B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996" y="1153352"/>
            <a:ext cx="4043854" cy="586980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45B75-63E6-A5CB-87D1-8F8A6C539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996" y="1823836"/>
            <a:ext cx="4043854" cy="25403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442C6-EB3F-D346-85ED-0FEC9B5FD2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98124" y="1149928"/>
            <a:ext cx="4043855" cy="586980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D8380D-782E-3E5F-3F95-BD48CF711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8124" y="1823836"/>
            <a:ext cx="4043855" cy="254034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E49B939E-777C-5905-89E7-136CF366E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13" y="155306"/>
            <a:ext cx="8278866" cy="81583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4162FA-EC1A-1AD7-2C4B-B244D6F2B689}"/>
              </a:ext>
            </a:extLst>
          </p:cNvPr>
          <p:cNvSpPr txBox="1"/>
          <p:nvPr userDrawn="1"/>
        </p:nvSpPr>
        <p:spPr>
          <a:xfrm>
            <a:off x="463113" y="441794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75EE08D-3709-C5D8-74BD-FCFC8FE3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13" y="155306"/>
            <a:ext cx="8270984" cy="81583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C09801-2E69-D567-8A1B-886DB055324B}"/>
              </a:ext>
            </a:extLst>
          </p:cNvPr>
          <p:cNvSpPr txBox="1"/>
          <p:nvPr userDrawn="1"/>
        </p:nvSpPr>
        <p:spPr>
          <a:xfrm>
            <a:off x="463112" y="441794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20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B97CD5-B97E-36C9-BC64-0829C3120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816" y="958838"/>
            <a:ext cx="8231570" cy="3589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4EF81B0-454A-D2FE-5E7D-869DF4E78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816" y="163189"/>
            <a:ext cx="5519901" cy="3417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8B29E-1320-40AF-6846-5B719604FA3B}"/>
              </a:ext>
            </a:extLst>
          </p:cNvPr>
          <p:cNvSpPr txBox="1"/>
          <p:nvPr userDrawn="1"/>
        </p:nvSpPr>
        <p:spPr>
          <a:xfrm>
            <a:off x="415816" y="479121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2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29A339-D45B-34DE-7FD4-BFB97163A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5816" y="955764"/>
            <a:ext cx="3990646" cy="360835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04FB283-1436-7D41-340B-0AB14F2EA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955764"/>
            <a:ext cx="4073415" cy="360835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F32067-CE13-0965-9BC4-D8A1D56868EA}"/>
              </a:ext>
            </a:extLst>
          </p:cNvPr>
          <p:cNvSpPr txBox="1"/>
          <p:nvPr userDrawn="1"/>
        </p:nvSpPr>
        <p:spPr>
          <a:xfrm>
            <a:off x="415816" y="479121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0EEEE2CA-C65C-D9E5-01BF-AE56BF9C8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816" y="163189"/>
            <a:ext cx="5519901" cy="3417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3768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E4E5E-01E5-750C-6B5F-212ADD38B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816" y="932634"/>
            <a:ext cx="4018832" cy="58355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00" b="1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45B75-63E6-A5CB-87D1-8F8A6C539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8199" y="1603119"/>
            <a:ext cx="4018832" cy="296099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442C6-EB3F-D346-85ED-0FEC9B5FD2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4320" y="929211"/>
            <a:ext cx="4018832" cy="586980"/>
          </a:xfrm>
        </p:spPr>
        <p:txBody>
          <a:bodyPr anchor="t" anchorCtr="0">
            <a:noAutofit/>
          </a:bodyPr>
          <a:lstStyle>
            <a:lvl1pPr marL="0" indent="0">
              <a:buNone/>
              <a:defRPr sz="2100" b="1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D8380D-782E-3E5F-3F95-BD48CF711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4320" y="1603119"/>
            <a:ext cx="4018832" cy="296099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2FA2B-90A1-2EC5-BD96-9F6CBE14B49A}"/>
              </a:ext>
            </a:extLst>
          </p:cNvPr>
          <p:cNvSpPr txBox="1"/>
          <p:nvPr userDrawn="1"/>
        </p:nvSpPr>
        <p:spPr>
          <a:xfrm>
            <a:off x="415816" y="479121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45866E2-9728-F6E2-3C98-BEF502CEC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816" y="163189"/>
            <a:ext cx="5519901" cy="3417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9850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C8D26E-62A7-46D9-CFB5-820C860778E0}"/>
              </a:ext>
            </a:extLst>
          </p:cNvPr>
          <p:cNvSpPr txBox="1"/>
          <p:nvPr userDrawn="1"/>
        </p:nvSpPr>
        <p:spPr>
          <a:xfrm>
            <a:off x="415816" y="4791217"/>
            <a:ext cx="6172200" cy="1969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680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680" b="0" i="0" baseline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223356E-7C5C-4FAD-681A-1324B44BB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816" y="163189"/>
            <a:ext cx="5519901" cy="341738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553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273C9-ECE6-D966-3287-5765797D0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189653"/>
            <a:ext cx="7886700" cy="34385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E094C-1B00-EE2A-20EA-B5920054F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CD7319-BF31-2447-84B7-E12264A19B78}" type="datetimeFigureOut">
              <a:rPr lang="en-US" smtClean="0"/>
              <a:t>5/15/26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6584C-BC46-BDB8-602C-50046CCA5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BF47-5D56-D0CC-E4FC-91911780B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8B0570-BF8B-F146-99F2-7553F0BC92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DECEA86-CD39-905F-4E99-0A4B68489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400"/>
            <a:ext cx="7886700" cy="78339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965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17" r:id="rId2"/>
    <p:sldLayoutId id="2147483755" r:id="rId3"/>
    <p:sldLayoutId id="2147483719" r:id="rId4"/>
    <p:sldLayoutId id="2147483720" r:id="rId5"/>
    <p:sldLayoutId id="2147483721" r:id="rId6"/>
    <p:sldLayoutId id="214748372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23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38037E-5319-C851-28A3-3AEC11B88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5C34D8-D2CB-858A-6CC3-12D564B5A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9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D5C36F-1D22-0D09-8347-AC619ABD7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468B0A-44B1-32E0-6643-071B2EE1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5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FE8F48-2185-B2A3-2CDF-C3A1B349A1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0F01E-C476-EEBE-BDBF-80BE38867F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9DF5C7-40F5-2AAE-AB34-EFD96FFD6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1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AEB66-7EDA-245C-608A-7DB666691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ED193-2940-0597-A427-5CCD2E71CB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51573-4E31-87AE-FCA3-702771C9B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C228DC-A2C0-194A-9C36-5E23FBF5A9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1AC93E-9AFC-A940-C610-F7F2F8B5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8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96D235-8E1F-BF84-DFF3-4586C61A9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66C7E27-E4A6-8325-769C-DC7CB68C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14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8B6B2-E01D-E1E1-EA7F-94CBA5EA3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E52117-5374-5C65-CE89-5BB0375A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94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E7E087-E7E9-EFE3-EE4E-AA7779325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192F09-F821-EC2F-A7F4-E6DCA89A8B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7D2F6A-0C25-3A71-FD0F-0495180AB6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CEB894-3B09-C099-710F-1355EFA988B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D97F58-2021-3DCE-9099-3474CE63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7748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nnovation Summit">
      <a:dk1>
        <a:srgbClr val="0F2044"/>
      </a:dk1>
      <a:lt1>
        <a:srgbClr val="FFFFFF"/>
      </a:lt1>
      <a:dk2>
        <a:srgbClr val="0F2044"/>
      </a:dk2>
      <a:lt2>
        <a:srgbClr val="E7E6E6"/>
      </a:lt2>
      <a:accent1>
        <a:srgbClr val="8E9CCC"/>
      </a:accent1>
      <a:accent2>
        <a:srgbClr val="ADB9DA"/>
      </a:accent2>
      <a:accent3>
        <a:srgbClr val="A058A9"/>
      </a:accent3>
      <a:accent4>
        <a:srgbClr val="965BA4"/>
      </a:accent4>
      <a:accent5>
        <a:srgbClr val="C6AFD0"/>
      </a:accent5>
      <a:accent6>
        <a:srgbClr val="99C1E2"/>
      </a:accent6>
      <a:hlink>
        <a:srgbClr val="D6DEE1"/>
      </a:hlink>
      <a:folHlink>
        <a:srgbClr val="8E9C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0</Words>
  <Application>Microsoft Macintosh PowerPoint</Application>
  <PresentationFormat>On-screen Show (16:9)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Ilona Pawlak</cp:lastModifiedBy>
  <cp:revision>31</cp:revision>
  <dcterms:created xsi:type="dcterms:W3CDTF">2023-11-29T13:51:03Z</dcterms:created>
  <dcterms:modified xsi:type="dcterms:W3CDTF">2026-05-15T15:38:16Z</dcterms:modified>
</cp:coreProperties>
</file>