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4384709" rtl="0" eaLnBrk="1" latinLnBrk="0" hangingPunct="1">
      <a:defRPr sz="8682" kern="1200">
        <a:solidFill>
          <a:schemeClr val="tx1"/>
        </a:solidFill>
        <a:latin typeface="+mn-lt"/>
        <a:ea typeface="+mn-ea"/>
        <a:cs typeface="+mn-cs"/>
      </a:defRPr>
    </a:lvl1pPr>
    <a:lvl2pPr marL="2192354" algn="l" defTabSz="4384709" rtl="0" eaLnBrk="1" latinLnBrk="0" hangingPunct="1">
      <a:defRPr sz="8682" kern="1200">
        <a:solidFill>
          <a:schemeClr val="tx1"/>
        </a:solidFill>
        <a:latin typeface="+mn-lt"/>
        <a:ea typeface="+mn-ea"/>
        <a:cs typeface="+mn-cs"/>
      </a:defRPr>
    </a:lvl2pPr>
    <a:lvl3pPr marL="4384709" algn="l" defTabSz="4384709" rtl="0" eaLnBrk="1" latinLnBrk="0" hangingPunct="1">
      <a:defRPr sz="8682" kern="1200">
        <a:solidFill>
          <a:schemeClr val="tx1"/>
        </a:solidFill>
        <a:latin typeface="+mn-lt"/>
        <a:ea typeface="+mn-ea"/>
        <a:cs typeface="+mn-cs"/>
      </a:defRPr>
    </a:lvl3pPr>
    <a:lvl4pPr marL="6577058" algn="l" defTabSz="4384709" rtl="0" eaLnBrk="1" latinLnBrk="0" hangingPunct="1">
      <a:defRPr sz="8682" kern="1200">
        <a:solidFill>
          <a:schemeClr val="tx1"/>
        </a:solidFill>
        <a:latin typeface="+mn-lt"/>
        <a:ea typeface="+mn-ea"/>
        <a:cs typeface="+mn-cs"/>
      </a:defRPr>
    </a:lvl4pPr>
    <a:lvl5pPr marL="8769412" algn="l" defTabSz="4384709" rtl="0" eaLnBrk="1" latinLnBrk="0" hangingPunct="1">
      <a:defRPr sz="8682" kern="1200">
        <a:solidFill>
          <a:schemeClr val="tx1"/>
        </a:solidFill>
        <a:latin typeface="+mn-lt"/>
        <a:ea typeface="+mn-ea"/>
        <a:cs typeface="+mn-cs"/>
      </a:defRPr>
    </a:lvl5pPr>
    <a:lvl6pPr marL="10961761" algn="l" defTabSz="4384709" rtl="0" eaLnBrk="1" latinLnBrk="0" hangingPunct="1">
      <a:defRPr sz="8682" kern="1200">
        <a:solidFill>
          <a:schemeClr val="tx1"/>
        </a:solidFill>
        <a:latin typeface="+mn-lt"/>
        <a:ea typeface="+mn-ea"/>
        <a:cs typeface="+mn-cs"/>
      </a:defRPr>
    </a:lvl6pPr>
    <a:lvl7pPr marL="13154110" algn="l" defTabSz="4384709" rtl="0" eaLnBrk="1" latinLnBrk="0" hangingPunct="1">
      <a:defRPr sz="8682" kern="1200">
        <a:solidFill>
          <a:schemeClr val="tx1"/>
        </a:solidFill>
        <a:latin typeface="+mn-lt"/>
        <a:ea typeface="+mn-ea"/>
        <a:cs typeface="+mn-cs"/>
      </a:defRPr>
    </a:lvl7pPr>
    <a:lvl8pPr marL="15346469" algn="l" defTabSz="4384709" rtl="0" eaLnBrk="1" latinLnBrk="0" hangingPunct="1">
      <a:defRPr sz="8682" kern="1200">
        <a:solidFill>
          <a:schemeClr val="tx1"/>
        </a:solidFill>
        <a:latin typeface="+mn-lt"/>
        <a:ea typeface="+mn-ea"/>
        <a:cs typeface="+mn-cs"/>
      </a:defRPr>
    </a:lvl8pPr>
    <a:lvl9pPr marL="17538818" algn="l" defTabSz="4384709" rtl="0" eaLnBrk="1" latinLnBrk="0" hangingPunct="1">
      <a:defRPr sz="86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0"/>
    <a:srgbClr val="F6F6F8"/>
    <a:srgbClr val="46D9C0"/>
    <a:srgbClr val="6B4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17"/>
    <p:restoredTop sz="94660"/>
  </p:normalViewPr>
  <p:slideViewPr>
    <p:cSldViewPr>
      <p:cViewPr varScale="1">
        <p:scale>
          <a:sx n="26" d="100"/>
          <a:sy n="26" d="100"/>
        </p:scale>
        <p:origin x="1360" y="34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13B27F2-A9F7-B84B-9E6E-D02C273C5A50}"/>
              </a:ext>
            </a:extLst>
          </p:cNvPr>
          <p:cNvSpPr/>
          <p:nvPr userDrawn="1"/>
        </p:nvSpPr>
        <p:spPr>
          <a:xfrm>
            <a:off x="0" y="12746755"/>
            <a:ext cx="43891200" cy="16662138"/>
          </a:xfrm>
          <a:prstGeom prst="rect">
            <a:avLst/>
          </a:prstGeom>
          <a:solidFill>
            <a:srgbClr val="EDEEF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9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A34B938-9036-8246-BBE3-666CCE3243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1592" y="4814154"/>
            <a:ext cx="22362970" cy="74826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16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0464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60928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41392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21861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Conclusion “Headline”</a:t>
            </a:r>
          </a:p>
          <a:p>
            <a:pPr lvl="0"/>
            <a:r>
              <a:rPr lang="en-US" dirty="0"/>
              <a:t>e.g. “UTI Rates Can be Improved with Nurse-Directed Catheter Removal Based on Standardized Protocols”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DE4CE3F8-A6FF-C34A-B8CB-E2AF34E474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83143" y="4814154"/>
            <a:ext cx="16606296" cy="74826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16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0464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60928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41392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21861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Significance Statement</a:t>
            </a:r>
          </a:p>
          <a:p>
            <a:pPr lvl="0"/>
            <a:r>
              <a:rPr lang="en-US" dirty="0"/>
              <a:t>e.g. “Our hospital is a high outlier in UTI rates after elective colectomy”  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C4A06659-1ECC-3A46-A04B-30BCE07253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91594" y="2572790"/>
            <a:ext cx="39897845" cy="1760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89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0464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60928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41392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21861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Abstract Title and Institution Name and/or Logo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EE6152DA-2B7C-7341-992C-127C83009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24706" y="14321578"/>
            <a:ext cx="16564728" cy="95067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312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0464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60928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41392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21861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Data Source/Population and Results:</a:t>
            </a:r>
          </a:p>
          <a:p>
            <a:pPr lvl="0"/>
            <a:r>
              <a:rPr lang="en-US" dirty="0"/>
              <a:t>Your text goes here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B8884411-804E-9741-AD16-8FEFA759A3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1158" y="25623981"/>
            <a:ext cx="39868277" cy="3304307"/>
          </a:xfrm>
          <a:prstGeom prst="rect">
            <a:avLst/>
          </a:prstGeom>
        </p:spPr>
        <p:txBody>
          <a:bodyPr/>
          <a:lstStyle>
            <a:lvl1pPr marL="420696" indent="-420696" algn="l">
              <a:buFont typeface="Arial" panose="020B0604020202020204" pitchFamily="34" charset="0"/>
              <a:buChar char="•"/>
              <a:defRPr sz="3312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0464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60928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41392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21861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 </a:t>
            </a:r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C5FDDEFD-2CB9-E846-BC93-D6468AE1F1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62721" y="13249709"/>
            <a:ext cx="10770178" cy="10555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5" name="Picture Placeholder 53">
            <a:extLst>
              <a:ext uri="{FF2B5EF4-FFF2-40B4-BE49-F238E27FC236}">
                <a16:creationId xmlns:a16="http://schemas.microsoft.com/office/drawing/2014/main" id="{76FD1DB3-C825-7F4B-93BC-C2B97E66B3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584386" y="13249709"/>
            <a:ext cx="10770178" cy="10555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7" name="Text Placeholder 44">
            <a:extLst>
              <a:ext uri="{FF2B5EF4-FFF2-40B4-BE49-F238E27FC236}">
                <a16:creationId xmlns:a16="http://schemas.microsoft.com/office/drawing/2014/main" id="{059DC41F-923C-1A4D-B644-8ECA0EB524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91594" y="30189987"/>
            <a:ext cx="33289006" cy="1874976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panose="020B0604020202020204" pitchFamily="34" charset="0"/>
              <a:buNone/>
              <a:defRPr sz="3312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0464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60928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41392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21861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Author, Coauthor(s ), and Affiliation(s)</a:t>
            </a:r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070FFF43-E7B1-1B0F-2141-02B1D49AEE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324706" y="13249712"/>
            <a:ext cx="16564728" cy="10718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312" b="1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0464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60928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41392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21861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Data Source/Population and Results:</a:t>
            </a:r>
          </a:p>
        </p:txBody>
      </p:sp>
      <p:sp>
        <p:nvSpPr>
          <p:cNvPr id="3" name="Text Placeholder 44">
            <a:extLst>
              <a:ext uri="{FF2B5EF4-FFF2-40B4-BE49-F238E27FC236}">
                <a16:creationId xmlns:a16="http://schemas.microsoft.com/office/drawing/2014/main" id="{12AE6F37-9491-8DF7-4AEC-4F5F3C0C25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21158" y="24352541"/>
            <a:ext cx="16564728" cy="10718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312" b="1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0464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560928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41392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21861" indent="0" algn="l">
              <a:buNone/>
              <a:defRPr sz="4416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Lessons Learned:</a:t>
            </a:r>
          </a:p>
        </p:txBody>
      </p:sp>
    </p:spTree>
    <p:extLst>
      <p:ext uri="{BB962C8B-B14F-4D97-AF65-F5344CB8AC3E}">
        <p14:creationId xmlns:p14="http://schemas.microsoft.com/office/powerpoint/2010/main" val="347355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2026BD2B-F813-5CD1-70E7-E9BA46DC1C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0" y="30603099"/>
            <a:ext cx="6446520" cy="14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7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560928" rtl="0" eaLnBrk="1" latinLnBrk="0" hangingPunct="1">
        <a:lnSpc>
          <a:spcPct val="90000"/>
        </a:lnSpc>
        <a:spcBef>
          <a:spcPct val="0"/>
        </a:spcBef>
        <a:buNone/>
        <a:defRPr sz="2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0232" indent="-140232" algn="l" defTabSz="560928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1718" kern="1200">
          <a:solidFill>
            <a:schemeClr val="tx1"/>
          </a:solidFill>
          <a:latin typeface="+mn-lt"/>
          <a:ea typeface="+mn-ea"/>
          <a:cs typeface="+mn-cs"/>
        </a:defRPr>
      </a:lvl1pPr>
      <a:lvl2pPr marL="420696" indent="-140232" algn="l" defTabSz="560928" rtl="0" eaLnBrk="1" latinLnBrk="0" hangingPunct="1">
        <a:lnSpc>
          <a:spcPct val="90000"/>
        </a:lnSpc>
        <a:spcBef>
          <a:spcPts val="307"/>
        </a:spcBef>
        <a:buFont typeface="Arial" panose="020B0604020202020204" pitchFamily="34" charset="0"/>
        <a:buChar char="•"/>
        <a:defRPr sz="1474" kern="1200">
          <a:solidFill>
            <a:schemeClr val="tx1"/>
          </a:solidFill>
          <a:latin typeface="+mn-lt"/>
          <a:ea typeface="+mn-ea"/>
          <a:cs typeface="+mn-cs"/>
        </a:defRPr>
      </a:lvl2pPr>
      <a:lvl3pPr marL="701160" indent="-140232" algn="l" defTabSz="560928" rtl="0" eaLnBrk="1" latinLnBrk="0" hangingPunct="1">
        <a:lnSpc>
          <a:spcPct val="90000"/>
        </a:lnSpc>
        <a:spcBef>
          <a:spcPts val="307"/>
        </a:spcBef>
        <a:buFont typeface="Arial" panose="020B0604020202020204" pitchFamily="34" charset="0"/>
        <a:buChar char="•"/>
        <a:defRPr sz="1229" kern="1200">
          <a:solidFill>
            <a:schemeClr val="tx1"/>
          </a:solidFill>
          <a:latin typeface="+mn-lt"/>
          <a:ea typeface="+mn-ea"/>
          <a:cs typeface="+mn-cs"/>
        </a:defRPr>
      </a:lvl3pPr>
      <a:lvl4pPr marL="981629" indent="-140232" algn="l" defTabSz="560928" rtl="0" eaLnBrk="1" latinLnBrk="0" hangingPunct="1">
        <a:lnSpc>
          <a:spcPct val="90000"/>
        </a:lnSpc>
        <a:spcBef>
          <a:spcPts val="307"/>
        </a:spcBef>
        <a:buFont typeface="Arial" panose="020B0604020202020204" pitchFamily="34" charset="0"/>
        <a:buChar char="•"/>
        <a:defRPr sz="1104" kern="1200">
          <a:solidFill>
            <a:schemeClr val="tx1"/>
          </a:solidFill>
          <a:latin typeface="+mn-lt"/>
          <a:ea typeface="+mn-ea"/>
          <a:cs typeface="+mn-cs"/>
        </a:defRPr>
      </a:lvl4pPr>
      <a:lvl5pPr marL="1262093" indent="-140232" algn="l" defTabSz="560928" rtl="0" eaLnBrk="1" latinLnBrk="0" hangingPunct="1">
        <a:lnSpc>
          <a:spcPct val="90000"/>
        </a:lnSpc>
        <a:spcBef>
          <a:spcPts val="307"/>
        </a:spcBef>
        <a:buFont typeface="Arial" panose="020B0604020202020204" pitchFamily="34" charset="0"/>
        <a:buChar char="•"/>
        <a:defRPr sz="1104" kern="1200">
          <a:solidFill>
            <a:schemeClr val="tx1"/>
          </a:solidFill>
          <a:latin typeface="+mn-lt"/>
          <a:ea typeface="+mn-ea"/>
          <a:cs typeface="+mn-cs"/>
        </a:defRPr>
      </a:lvl5pPr>
      <a:lvl6pPr marL="1542557" indent="-140232" algn="l" defTabSz="560928" rtl="0" eaLnBrk="1" latinLnBrk="0" hangingPunct="1">
        <a:lnSpc>
          <a:spcPct val="90000"/>
        </a:lnSpc>
        <a:spcBef>
          <a:spcPts val="307"/>
        </a:spcBef>
        <a:buFont typeface="Arial" panose="020B0604020202020204" pitchFamily="34" charset="0"/>
        <a:buChar char="•"/>
        <a:defRPr sz="1104" kern="1200">
          <a:solidFill>
            <a:schemeClr val="tx1"/>
          </a:solidFill>
          <a:latin typeface="+mn-lt"/>
          <a:ea typeface="+mn-ea"/>
          <a:cs typeface="+mn-cs"/>
        </a:defRPr>
      </a:lvl6pPr>
      <a:lvl7pPr marL="1823021" indent="-140232" algn="l" defTabSz="560928" rtl="0" eaLnBrk="1" latinLnBrk="0" hangingPunct="1">
        <a:lnSpc>
          <a:spcPct val="90000"/>
        </a:lnSpc>
        <a:spcBef>
          <a:spcPts val="307"/>
        </a:spcBef>
        <a:buFont typeface="Arial" panose="020B0604020202020204" pitchFamily="34" charset="0"/>
        <a:buChar char="•"/>
        <a:defRPr sz="1104" kern="1200">
          <a:solidFill>
            <a:schemeClr val="tx1"/>
          </a:solidFill>
          <a:latin typeface="+mn-lt"/>
          <a:ea typeface="+mn-ea"/>
          <a:cs typeface="+mn-cs"/>
        </a:defRPr>
      </a:lvl7pPr>
      <a:lvl8pPr marL="2103485" indent="-140232" algn="l" defTabSz="560928" rtl="0" eaLnBrk="1" latinLnBrk="0" hangingPunct="1">
        <a:lnSpc>
          <a:spcPct val="90000"/>
        </a:lnSpc>
        <a:spcBef>
          <a:spcPts val="307"/>
        </a:spcBef>
        <a:buFont typeface="Arial" panose="020B0604020202020204" pitchFamily="34" charset="0"/>
        <a:buChar char="•"/>
        <a:defRPr sz="1104" kern="1200">
          <a:solidFill>
            <a:schemeClr val="tx1"/>
          </a:solidFill>
          <a:latin typeface="+mn-lt"/>
          <a:ea typeface="+mn-ea"/>
          <a:cs typeface="+mn-cs"/>
        </a:defRPr>
      </a:lvl8pPr>
      <a:lvl9pPr marL="2383949" indent="-140232" algn="l" defTabSz="560928" rtl="0" eaLnBrk="1" latinLnBrk="0" hangingPunct="1">
        <a:lnSpc>
          <a:spcPct val="90000"/>
        </a:lnSpc>
        <a:spcBef>
          <a:spcPts val="307"/>
        </a:spcBef>
        <a:buFont typeface="Arial" panose="020B0604020202020204" pitchFamily="34" charset="0"/>
        <a:buChar char="•"/>
        <a:defRPr sz="11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0928" rtl="0" eaLnBrk="1" latinLnBrk="0" hangingPunct="1">
        <a:defRPr sz="1104" kern="1200">
          <a:solidFill>
            <a:schemeClr val="tx1"/>
          </a:solidFill>
          <a:latin typeface="+mn-lt"/>
          <a:ea typeface="+mn-ea"/>
          <a:cs typeface="+mn-cs"/>
        </a:defRPr>
      </a:lvl1pPr>
      <a:lvl2pPr marL="280464" algn="l" defTabSz="560928" rtl="0" eaLnBrk="1" latinLnBrk="0" hangingPunct="1">
        <a:defRPr sz="1104" kern="1200">
          <a:solidFill>
            <a:schemeClr val="tx1"/>
          </a:solidFill>
          <a:latin typeface="+mn-lt"/>
          <a:ea typeface="+mn-ea"/>
          <a:cs typeface="+mn-cs"/>
        </a:defRPr>
      </a:lvl2pPr>
      <a:lvl3pPr marL="560928" algn="l" defTabSz="560928" rtl="0" eaLnBrk="1" latinLnBrk="0" hangingPunct="1">
        <a:defRPr sz="1104" kern="1200">
          <a:solidFill>
            <a:schemeClr val="tx1"/>
          </a:solidFill>
          <a:latin typeface="+mn-lt"/>
          <a:ea typeface="+mn-ea"/>
          <a:cs typeface="+mn-cs"/>
        </a:defRPr>
      </a:lvl3pPr>
      <a:lvl4pPr marL="841392" algn="l" defTabSz="560928" rtl="0" eaLnBrk="1" latinLnBrk="0" hangingPunct="1">
        <a:defRPr sz="1104" kern="1200">
          <a:solidFill>
            <a:schemeClr val="tx1"/>
          </a:solidFill>
          <a:latin typeface="+mn-lt"/>
          <a:ea typeface="+mn-ea"/>
          <a:cs typeface="+mn-cs"/>
        </a:defRPr>
      </a:lvl4pPr>
      <a:lvl5pPr marL="1121861" algn="l" defTabSz="560928" rtl="0" eaLnBrk="1" latinLnBrk="0" hangingPunct="1">
        <a:defRPr sz="1104" kern="1200">
          <a:solidFill>
            <a:schemeClr val="tx1"/>
          </a:solidFill>
          <a:latin typeface="+mn-lt"/>
          <a:ea typeface="+mn-ea"/>
          <a:cs typeface="+mn-cs"/>
        </a:defRPr>
      </a:lvl5pPr>
      <a:lvl6pPr marL="1402325" algn="l" defTabSz="560928" rtl="0" eaLnBrk="1" latinLnBrk="0" hangingPunct="1">
        <a:defRPr sz="1104" kern="1200">
          <a:solidFill>
            <a:schemeClr val="tx1"/>
          </a:solidFill>
          <a:latin typeface="+mn-lt"/>
          <a:ea typeface="+mn-ea"/>
          <a:cs typeface="+mn-cs"/>
        </a:defRPr>
      </a:lvl6pPr>
      <a:lvl7pPr marL="1682789" algn="l" defTabSz="560928" rtl="0" eaLnBrk="1" latinLnBrk="0" hangingPunct="1">
        <a:defRPr sz="1104" kern="1200">
          <a:solidFill>
            <a:schemeClr val="tx1"/>
          </a:solidFill>
          <a:latin typeface="+mn-lt"/>
          <a:ea typeface="+mn-ea"/>
          <a:cs typeface="+mn-cs"/>
        </a:defRPr>
      </a:lvl7pPr>
      <a:lvl8pPr marL="1963253" algn="l" defTabSz="560928" rtl="0" eaLnBrk="1" latinLnBrk="0" hangingPunct="1">
        <a:defRPr sz="1104" kern="1200">
          <a:solidFill>
            <a:schemeClr val="tx1"/>
          </a:solidFill>
          <a:latin typeface="+mn-lt"/>
          <a:ea typeface="+mn-ea"/>
          <a:cs typeface="+mn-cs"/>
        </a:defRPr>
      </a:lvl8pPr>
      <a:lvl9pPr marL="2243717" algn="l" defTabSz="560928" rtl="0" eaLnBrk="1" latinLnBrk="0" hangingPunct="1">
        <a:defRPr sz="11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1E87BE-C3B6-7A80-4860-10570B5B8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5F945-A786-B03C-BAB2-68E459E4F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7E6FB-6F16-4DC0-CC8C-39B4B8FCFB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A41B8-EB68-696D-5091-266952B8E4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1BCA3B-B6D4-85BC-DECB-DFF7AECBD4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AECB91-14A5-D243-9D44-0E0C57D0FA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2E83F9-5D98-3D41-66C8-E2575B5782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0B46DF-7609-807D-2D7F-38BDB06F20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AF872E-5A62-05AA-303F-F0E13B85CC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8542C57-D022-FA06-4A0C-D9B49D5E32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24396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2_Custom Design</vt:lpstr>
      <vt:lpstr>PowerPoint Presentation</vt:lpstr>
    </vt:vector>
  </TitlesOfParts>
  <Company>The American College of Surgeons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Conclusion Statement</dc:title>
  <dc:creator>Sanjay Mohanty</dc:creator>
  <cp:lastModifiedBy>Ilona Pawlak</cp:lastModifiedBy>
  <cp:revision>45</cp:revision>
  <dcterms:created xsi:type="dcterms:W3CDTF">2014-10-02T15:25:48Z</dcterms:created>
  <dcterms:modified xsi:type="dcterms:W3CDTF">2026-01-12T20:25:17Z</dcterms:modified>
</cp:coreProperties>
</file>