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4.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5.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6.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1"/>
    <p:sldMasterId id="2147483741" r:id="rId2"/>
    <p:sldMasterId id="2147483685" r:id="rId3"/>
    <p:sldMasterId id="2147483695" r:id="rId4"/>
    <p:sldMasterId id="2147483732" r:id="rId5"/>
    <p:sldMasterId id="2147483735" r:id="rId6"/>
    <p:sldMasterId id="2147483738" r:id="rId7"/>
  </p:sldMasterIdLst>
  <p:notesMasterIdLst>
    <p:notesMasterId r:id="rId10"/>
  </p:notesMasterIdLst>
  <p:sldIdLst>
    <p:sldId id="265" r:id="rId8"/>
    <p:sldId id="264" r:id="rId9"/>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6BE0"/>
    <a:srgbClr val="000000"/>
    <a:srgbClr val="DCD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578"/>
    <p:restoredTop sz="94700"/>
  </p:normalViewPr>
  <p:slideViewPr>
    <p:cSldViewPr showGuides="1">
      <p:cViewPr varScale="1">
        <p:scale>
          <a:sx n="74" d="100"/>
          <a:sy n="74" d="100"/>
        </p:scale>
        <p:origin x="3558" y="78"/>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presProps" Target="presProps.xml"/><Relationship Id="rId5" Type="http://schemas.openxmlformats.org/officeDocument/2006/relationships/slideMaster" Target="slideMasters/slideMaster5.xml"/><Relationship Id="rId10"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25A5CD-30B1-7245-BA57-535B5FC479DB}" type="datetimeFigureOut">
              <a:rPr lang="en-US" smtClean="0"/>
              <a:t>1/31/2024</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BD010-BA8F-2248-BA9B-512ADE74CB45}" type="slidenum">
              <a:rPr lang="en-US" smtClean="0"/>
              <a:t>‹#›</a:t>
            </a:fld>
            <a:endParaRPr lang="en-US"/>
          </a:p>
        </p:txBody>
      </p:sp>
    </p:spTree>
    <p:extLst>
      <p:ext uri="{BB962C8B-B14F-4D97-AF65-F5344CB8AC3E}">
        <p14:creationId xmlns:p14="http://schemas.microsoft.com/office/powerpoint/2010/main" val="18462317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4006E-31BB-71C2-236C-424C858FC802}"/>
              </a:ext>
            </a:extLst>
          </p:cNvPr>
          <p:cNvSpPr>
            <a:spLocks noGrp="1"/>
          </p:cNvSpPr>
          <p:nvPr>
            <p:ph type="title"/>
          </p:nvPr>
        </p:nvSpPr>
        <p:spPr>
          <a:xfrm>
            <a:off x="530305" y="1193164"/>
            <a:ext cx="4726030" cy="1585895"/>
          </a:xfrm>
          <a:prstGeom prst="rect">
            <a:avLst/>
          </a:prstGeom>
        </p:spPr>
        <p:txBody>
          <a:bodyPr anchor="t" anchorCtr="0">
            <a:noAutofit/>
          </a:bodyPr>
          <a:lstStyle>
            <a:lvl1pPr>
              <a:defRPr sz="4800"/>
            </a:lvl1pPr>
          </a:lstStyle>
          <a:p>
            <a:r>
              <a:rPr lang="en-US" dirty="0"/>
              <a:t>Click to edit Master title style</a:t>
            </a:r>
          </a:p>
        </p:txBody>
      </p:sp>
      <p:sp>
        <p:nvSpPr>
          <p:cNvPr id="3" name="Text Placeholder 2">
            <a:extLst>
              <a:ext uri="{FF2B5EF4-FFF2-40B4-BE49-F238E27FC236}">
                <a16:creationId xmlns:a16="http://schemas.microsoft.com/office/drawing/2014/main" id="{A58D12D1-4E3D-FEF6-6969-A23B578108F5}"/>
              </a:ext>
            </a:extLst>
          </p:cNvPr>
          <p:cNvSpPr>
            <a:spLocks noGrp="1"/>
          </p:cNvSpPr>
          <p:nvPr>
            <p:ph type="body" idx="1"/>
          </p:nvPr>
        </p:nvSpPr>
        <p:spPr>
          <a:xfrm>
            <a:off x="530305" y="2913433"/>
            <a:ext cx="4726030" cy="869674"/>
          </a:xfrm>
        </p:spPr>
        <p:txBody>
          <a:bodyPr>
            <a:normAutofit/>
          </a:bodyPr>
          <a:lstStyle>
            <a:lvl1pPr marL="0" indent="0">
              <a:buNone/>
              <a:defRPr sz="2400">
                <a:solidFill>
                  <a:schemeClr val="tx1"/>
                </a:solidFill>
              </a:defRPr>
            </a:lvl1pPr>
            <a:lvl2pPr marL="670556" indent="0">
              <a:buNone/>
              <a:defRPr sz="2933">
                <a:solidFill>
                  <a:schemeClr val="tx1">
                    <a:tint val="75000"/>
                  </a:schemeClr>
                </a:solidFill>
              </a:defRPr>
            </a:lvl2pPr>
            <a:lvl3pPr marL="1341112" indent="0">
              <a:buNone/>
              <a:defRPr sz="2640">
                <a:solidFill>
                  <a:schemeClr val="tx1">
                    <a:tint val="75000"/>
                  </a:schemeClr>
                </a:solidFill>
              </a:defRPr>
            </a:lvl3pPr>
            <a:lvl4pPr marL="2011669" indent="0">
              <a:buNone/>
              <a:defRPr sz="2347">
                <a:solidFill>
                  <a:schemeClr val="tx1">
                    <a:tint val="75000"/>
                  </a:schemeClr>
                </a:solidFill>
              </a:defRPr>
            </a:lvl4pPr>
            <a:lvl5pPr marL="2682222" indent="0">
              <a:buNone/>
              <a:defRPr sz="2347">
                <a:solidFill>
                  <a:schemeClr val="tx1">
                    <a:tint val="75000"/>
                  </a:schemeClr>
                </a:solidFill>
              </a:defRPr>
            </a:lvl5pPr>
            <a:lvl6pPr marL="3352779" indent="0">
              <a:buNone/>
              <a:defRPr sz="2347">
                <a:solidFill>
                  <a:schemeClr val="tx1">
                    <a:tint val="75000"/>
                  </a:schemeClr>
                </a:solidFill>
              </a:defRPr>
            </a:lvl6pPr>
            <a:lvl7pPr marL="4023334" indent="0">
              <a:buNone/>
              <a:defRPr sz="2347">
                <a:solidFill>
                  <a:schemeClr val="tx1">
                    <a:tint val="75000"/>
                  </a:schemeClr>
                </a:solidFill>
              </a:defRPr>
            </a:lvl7pPr>
            <a:lvl8pPr marL="4693890" indent="0">
              <a:buNone/>
              <a:defRPr sz="2347">
                <a:solidFill>
                  <a:schemeClr val="tx1">
                    <a:tint val="75000"/>
                  </a:schemeClr>
                </a:solidFill>
              </a:defRPr>
            </a:lvl8pPr>
            <a:lvl9pPr marL="5364446" indent="0">
              <a:buNone/>
              <a:defRPr sz="2347">
                <a:solidFill>
                  <a:schemeClr val="tx1">
                    <a:tint val="75000"/>
                  </a:schemeClr>
                </a:solidFill>
              </a:defRPr>
            </a:lvl9pPr>
          </a:lstStyle>
          <a:p>
            <a:pPr lvl="0"/>
            <a:r>
              <a:rPr lang="en-US" dirty="0"/>
              <a:t>Click to edit Master text styles</a:t>
            </a:r>
          </a:p>
        </p:txBody>
      </p:sp>
      <p:pic>
        <p:nvPicPr>
          <p:cNvPr id="4" name="Picture 3">
            <a:extLst>
              <a:ext uri="{FF2B5EF4-FFF2-40B4-BE49-F238E27FC236}">
                <a16:creationId xmlns:a16="http://schemas.microsoft.com/office/drawing/2014/main" id="{523DD98B-593E-6C86-303E-6BD436DF8910}"/>
              </a:ext>
            </a:extLst>
          </p:cNvPr>
          <p:cNvPicPr>
            <a:picLocks noChangeAspect="1"/>
          </p:cNvPicPr>
          <p:nvPr userDrawn="1"/>
        </p:nvPicPr>
        <p:blipFill>
          <a:blip r:embed="rId3"/>
          <a:srcRect/>
          <a:stretch/>
        </p:blipFill>
        <p:spPr>
          <a:xfrm>
            <a:off x="5453630" y="9296400"/>
            <a:ext cx="1909587" cy="431053"/>
          </a:xfrm>
          <a:prstGeom prst="rect">
            <a:avLst/>
          </a:prstGeom>
        </p:spPr>
      </p:pic>
    </p:spTree>
    <p:extLst>
      <p:ext uri="{BB962C8B-B14F-4D97-AF65-F5344CB8AC3E}">
        <p14:creationId xmlns:p14="http://schemas.microsoft.com/office/powerpoint/2010/main" val="1066280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ty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8E8C5-45E1-A36A-D943-37835D372FFB}"/>
              </a:ext>
            </a:extLst>
          </p:cNvPr>
          <p:cNvSpPr>
            <a:spLocks noGrp="1"/>
          </p:cNvSpPr>
          <p:nvPr>
            <p:ph type="title"/>
          </p:nvPr>
        </p:nvSpPr>
        <p:spPr>
          <a:xfrm>
            <a:off x="534355" y="535524"/>
            <a:ext cx="6703695" cy="1140876"/>
          </a:xfrm>
        </p:spPr>
        <p:txBody>
          <a:bodyPr anchor="t" anchorCtr="0">
            <a:normAutofit/>
          </a:bodyPr>
          <a:lstStyle>
            <a:lvl1pPr>
              <a:defRPr sz="2800"/>
            </a:lvl1pPr>
          </a:lstStyle>
          <a:p>
            <a:r>
              <a:rPr lang="en-US" dirty="0"/>
              <a:t>Click to edit Master title style</a:t>
            </a:r>
          </a:p>
        </p:txBody>
      </p:sp>
      <p:sp>
        <p:nvSpPr>
          <p:cNvPr id="12" name="Footer Placeholder 11">
            <a:extLst>
              <a:ext uri="{FF2B5EF4-FFF2-40B4-BE49-F238E27FC236}">
                <a16:creationId xmlns:a16="http://schemas.microsoft.com/office/drawing/2014/main" id="{2601FC7B-C496-CFC5-A537-09C29B37FA5A}"/>
              </a:ext>
            </a:extLst>
          </p:cNvPr>
          <p:cNvSpPr>
            <a:spLocks noGrp="1"/>
          </p:cNvSpPr>
          <p:nvPr>
            <p:ph type="ftr" sz="quarter" idx="17"/>
          </p:nvPr>
        </p:nvSpPr>
        <p:spPr/>
        <p:txBody>
          <a:bodyPr/>
          <a:lstStyle/>
          <a:p>
            <a:r>
              <a:rPr lang="en-US"/>
              <a:t>State Advocacy Day</a:t>
            </a:r>
            <a:endParaRPr lang="en-US" dirty="0"/>
          </a:p>
        </p:txBody>
      </p:sp>
      <p:sp>
        <p:nvSpPr>
          <p:cNvPr id="8" name="Text Placeholder 2">
            <a:extLst>
              <a:ext uri="{FF2B5EF4-FFF2-40B4-BE49-F238E27FC236}">
                <a16:creationId xmlns:a16="http://schemas.microsoft.com/office/drawing/2014/main" id="{9A610959-B3D0-5F90-6E40-C0470F27203E}"/>
              </a:ext>
            </a:extLst>
          </p:cNvPr>
          <p:cNvSpPr>
            <a:spLocks noGrp="1"/>
          </p:cNvSpPr>
          <p:nvPr>
            <p:ph idx="1"/>
          </p:nvPr>
        </p:nvSpPr>
        <p:spPr>
          <a:xfrm>
            <a:off x="534355" y="1828800"/>
            <a:ext cx="6703695" cy="7230746"/>
          </a:xfrm>
          <a:prstGeom prst="rect">
            <a:avLst/>
          </a:prstGeom>
        </p:spPr>
        <p:txBody>
          <a:bodyPr vert="horz" lIns="91440" tIns="45720" rIns="91440" bIns="4572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Tree>
    <p:extLst>
      <p:ext uri="{BB962C8B-B14F-4D97-AF65-F5344CB8AC3E}">
        <p14:creationId xmlns:p14="http://schemas.microsoft.com/office/powerpoint/2010/main" val="4106149402"/>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Sty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8E8C5-45E1-A36A-D943-37835D372FFB}"/>
              </a:ext>
            </a:extLst>
          </p:cNvPr>
          <p:cNvSpPr>
            <a:spLocks noGrp="1"/>
          </p:cNvSpPr>
          <p:nvPr>
            <p:ph type="title"/>
          </p:nvPr>
        </p:nvSpPr>
        <p:spPr>
          <a:xfrm>
            <a:off x="534355" y="535524"/>
            <a:ext cx="6703695" cy="1140876"/>
          </a:xfrm>
        </p:spPr>
        <p:txBody>
          <a:bodyPr anchor="t" anchorCtr="0">
            <a:normAutofit/>
          </a:bodyPr>
          <a:lstStyle>
            <a:lvl1pPr>
              <a:defRPr sz="2800"/>
            </a:lvl1pPr>
          </a:lstStyle>
          <a:p>
            <a:r>
              <a:rPr lang="en-US" dirty="0"/>
              <a:t>Click to edit Master title style</a:t>
            </a:r>
          </a:p>
        </p:txBody>
      </p:sp>
      <p:sp>
        <p:nvSpPr>
          <p:cNvPr id="12" name="Footer Placeholder 11">
            <a:extLst>
              <a:ext uri="{FF2B5EF4-FFF2-40B4-BE49-F238E27FC236}">
                <a16:creationId xmlns:a16="http://schemas.microsoft.com/office/drawing/2014/main" id="{2601FC7B-C496-CFC5-A537-09C29B37FA5A}"/>
              </a:ext>
            </a:extLst>
          </p:cNvPr>
          <p:cNvSpPr>
            <a:spLocks noGrp="1"/>
          </p:cNvSpPr>
          <p:nvPr>
            <p:ph type="ftr" sz="quarter" idx="17"/>
          </p:nvPr>
        </p:nvSpPr>
        <p:spPr/>
        <p:txBody>
          <a:bodyPr/>
          <a:lstStyle/>
          <a:p>
            <a:r>
              <a:rPr lang="en-US"/>
              <a:t>State Advocacy Day</a:t>
            </a:r>
            <a:endParaRPr lang="en-US" dirty="0"/>
          </a:p>
        </p:txBody>
      </p:sp>
      <p:sp>
        <p:nvSpPr>
          <p:cNvPr id="8" name="Text Placeholder 2">
            <a:extLst>
              <a:ext uri="{FF2B5EF4-FFF2-40B4-BE49-F238E27FC236}">
                <a16:creationId xmlns:a16="http://schemas.microsoft.com/office/drawing/2014/main" id="{9A610959-B3D0-5F90-6E40-C0470F27203E}"/>
              </a:ext>
            </a:extLst>
          </p:cNvPr>
          <p:cNvSpPr>
            <a:spLocks noGrp="1"/>
          </p:cNvSpPr>
          <p:nvPr>
            <p:ph idx="1"/>
          </p:nvPr>
        </p:nvSpPr>
        <p:spPr>
          <a:xfrm>
            <a:off x="534355" y="1828800"/>
            <a:ext cx="6703695" cy="7230746"/>
          </a:xfrm>
          <a:prstGeom prst="rect">
            <a:avLst/>
          </a:prstGeom>
        </p:spPr>
        <p:txBody>
          <a:bodyPr vert="horz" lIns="91440" tIns="45720" rIns="91440" bIns="4572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Tree>
    <p:extLst>
      <p:ext uri="{BB962C8B-B14F-4D97-AF65-F5344CB8AC3E}">
        <p14:creationId xmlns:p14="http://schemas.microsoft.com/office/powerpoint/2010/main" val="1193715819"/>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4006E-31BB-71C2-236C-424C858FC802}"/>
              </a:ext>
            </a:extLst>
          </p:cNvPr>
          <p:cNvSpPr>
            <a:spLocks noGrp="1"/>
          </p:cNvSpPr>
          <p:nvPr>
            <p:ph type="title"/>
          </p:nvPr>
        </p:nvSpPr>
        <p:spPr>
          <a:xfrm>
            <a:off x="530305" y="1193164"/>
            <a:ext cx="4726030" cy="1585895"/>
          </a:xfrm>
          <a:prstGeom prst="rect">
            <a:avLst/>
          </a:prstGeom>
        </p:spPr>
        <p:txBody>
          <a:bodyPr anchor="t" anchorCtr="0">
            <a:noAutofit/>
          </a:bodyPr>
          <a:lstStyle>
            <a:lvl1pPr>
              <a:defRPr sz="4800"/>
            </a:lvl1pPr>
          </a:lstStyle>
          <a:p>
            <a:r>
              <a:rPr lang="en-US" dirty="0"/>
              <a:t>Click to edit Master title style</a:t>
            </a:r>
          </a:p>
        </p:txBody>
      </p:sp>
      <p:sp>
        <p:nvSpPr>
          <p:cNvPr id="3" name="Text Placeholder 2">
            <a:extLst>
              <a:ext uri="{FF2B5EF4-FFF2-40B4-BE49-F238E27FC236}">
                <a16:creationId xmlns:a16="http://schemas.microsoft.com/office/drawing/2014/main" id="{A58D12D1-4E3D-FEF6-6969-A23B578108F5}"/>
              </a:ext>
            </a:extLst>
          </p:cNvPr>
          <p:cNvSpPr>
            <a:spLocks noGrp="1"/>
          </p:cNvSpPr>
          <p:nvPr>
            <p:ph type="body" idx="1"/>
          </p:nvPr>
        </p:nvSpPr>
        <p:spPr>
          <a:xfrm>
            <a:off x="530305" y="2913433"/>
            <a:ext cx="4726030" cy="869674"/>
          </a:xfrm>
        </p:spPr>
        <p:txBody>
          <a:bodyPr>
            <a:normAutofit/>
          </a:bodyPr>
          <a:lstStyle>
            <a:lvl1pPr marL="0" indent="0">
              <a:buNone/>
              <a:defRPr sz="2400">
                <a:solidFill>
                  <a:schemeClr val="tx1"/>
                </a:solidFill>
              </a:defRPr>
            </a:lvl1pPr>
            <a:lvl2pPr marL="670556" indent="0">
              <a:buNone/>
              <a:defRPr sz="2933">
                <a:solidFill>
                  <a:schemeClr val="tx1">
                    <a:tint val="75000"/>
                  </a:schemeClr>
                </a:solidFill>
              </a:defRPr>
            </a:lvl2pPr>
            <a:lvl3pPr marL="1341112" indent="0">
              <a:buNone/>
              <a:defRPr sz="2640">
                <a:solidFill>
                  <a:schemeClr val="tx1">
                    <a:tint val="75000"/>
                  </a:schemeClr>
                </a:solidFill>
              </a:defRPr>
            </a:lvl3pPr>
            <a:lvl4pPr marL="2011669" indent="0">
              <a:buNone/>
              <a:defRPr sz="2347">
                <a:solidFill>
                  <a:schemeClr val="tx1">
                    <a:tint val="75000"/>
                  </a:schemeClr>
                </a:solidFill>
              </a:defRPr>
            </a:lvl4pPr>
            <a:lvl5pPr marL="2682222" indent="0">
              <a:buNone/>
              <a:defRPr sz="2347">
                <a:solidFill>
                  <a:schemeClr val="tx1">
                    <a:tint val="75000"/>
                  </a:schemeClr>
                </a:solidFill>
              </a:defRPr>
            </a:lvl5pPr>
            <a:lvl6pPr marL="3352779" indent="0">
              <a:buNone/>
              <a:defRPr sz="2347">
                <a:solidFill>
                  <a:schemeClr val="tx1">
                    <a:tint val="75000"/>
                  </a:schemeClr>
                </a:solidFill>
              </a:defRPr>
            </a:lvl6pPr>
            <a:lvl7pPr marL="4023334" indent="0">
              <a:buNone/>
              <a:defRPr sz="2347">
                <a:solidFill>
                  <a:schemeClr val="tx1">
                    <a:tint val="75000"/>
                  </a:schemeClr>
                </a:solidFill>
              </a:defRPr>
            </a:lvl7pPr>
            <a:lvl8pPr marL="4693890" indent="0">
              <a:buNone/>
              <a:defRPr sz="2347">
                <a:solidFill>
                  <a:schemeClr val="tx1">
                    <a:tint val="75000"/>
                  </a:schemeClr>
                </a:solidFill>
              </a:defRPr>
            </a:lvl8pPr>
            <a:lvl9pPr marL="5364446" indent="0">
              <a:buNone/>
              <a:defRPr sz="2347">
                <a:solidFill>
                  <a:schemeClr val="tx1">
                    <a:tint val="75000"/>
                  </a:schemeClr>
                </a:solidFill>
              </a:defRPr>
            </a:lvl9pPr>
          </a:lstStyle>
          <a:p>
            <a:pPr lvl="0"/>
            <a:r>
              <a:rPr lang="en-US" dirty="0"/>
              <a:t>Click to edit Master text styles</a:t>
            </a:r>
          </a:p>
        </p:txBody>
      </p:sp>
      <p:pic>
        <p:nvPicPr>
          <p:cNvPr id="6" name="Picture 5" descr="A logo with a red stripe&#10;&#10;Description automatically generated">
            <a:extLst>
              <a:ext uri="{FF2B5EF4-FFF2-40B4-BE49-F238E27FC236}">
                <a16:creationId xmlns:a16="http://schemas.microsoft.com/office/drawing/2014/main" id="{74293D8D-91B9-529C-CE9F-F45E72EEF6A8}"/>
              </a:ext>
            </a:extLst>
          </p:cNvPr>
          <p:cNvPicPr>
            <a:picLocks noChangeAspect="1"/>
          </p:cNvPicPr>
          <p:nvPr userDrawn="1"/>
        </p:nvPicPr>
        <p:blipFill>
          <a:blip r:embed="rId3"/>
          <a:stretch>
            <a:fillRect/>
          </a:stretch>
        </p:blipFill>
        <p:spPr>
          <a:xfrm>
            <a:off x="530305" y="4941820"/>
            <a:ext cx="1752600" cy="520072"/>
          </a:xfrm>
          <a:prstGeom prst="rect">
            <a:avLst/>
          </a:prstGeom>
        </p:spPr>
      </p:pic>
    </p:spTree>
    <p:extLst>
      <p:ext uri="{BB962C8B-B14F-4D97-AF65-F5344CB8AC3E}">
        <p14:creationId xmlns:p14="http://schemas.microsoft.com/office/powerpoint/2010/main" val="466169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7BEB208A-8C1E-2745-67B8-F5DBB8F3EAD4}"/>
              </a:ext>
            </a:extLst>
          </p:cNvPr>
          <p:cNvSpPr>
            <a:spLocks noGrp="1"/>
          </p:cNvSpPr>
          <p:nvPr>
            <p:ph type="ftr" sz="quarter" idx="10"/>
          </p:nvPr>
        </p:nvSpPr>
        <p:spPr/>
        <p:txBody>
          <a:bodyPr/>
          <a:lstStyle/>
          <a:p>
            <a:r>
              <a:rPr lang="en-US" dirty="0"/>
              <a:t>State Advocacy Day</a:t>
            </a:r>
          </a:p>
        </p:txBody>
      </p:sp>
      <p:sp>
        <p:nvSpPr>
          <p:cNvPr id="10" name="Title 1">
            <a:extLst>
              <a:ext uri="{FF2B5EF4-FFF2-40B4-BE49-F238E27FC236}">
                <a16:creationId xmlns:a16="http://schemas.microsoft.com/office/drawing/2014/main" id="{1DD223A8-5B04-57C3-73A9-DF466696B182}"/>
              </a:ext>
            </a:extLst>
          </p:cNvPr>
          <p:cNvSpPr>
            <a:spLocks noGrp="1"/>
          </p:cNvSpPr>
          <p:nvPr>
            <p:ph type="title"/>
          </p:nvPr>
        </p:nvSpPr>
        <p:spPr>
          <a:xfrm>
            <a:off x="530305" y="1193164"/>
            <a:ext cx="4726030" cy="1585895"/>
          </a:xfrm>
          <a:prstGeom prst="rect">
            <a:avLst/>
          </a:prstGeom>
        </p:spPr>
        <p:txBody>
          <a:bodyPr anchor="t" anchorCtr="0">
            <a:noAutofit/>
          </a:bodyPr>
          <a:lstStyle>
            <a:lvl1pPr>
              <a:defRPr sz="4800"/>
            </a:lvl1pPr>
          </a:lstStyle>
          <a:p>
            <a:r>
              <a:rPr lang="en-US" dirty="0"/>
              <a:t>Click to edit Master title style</a:t>
            </a:r>
          </a:p>
        </p:txBody>
      </p:sp>
      <p:sp>
        <p:nvSpPr>
          <p:cNvPr id="11" name="Text Placeholder 2">
            <a:extLst>
              <a:ext uri="{FF2B5EF4-FFF2-40B4-BE49-F238E27FC236}">
                <a16:creationId xmlns:a16="http://schemas.microsoft.com/office/drawing/2014/main" id="{D5A69B06-26EB-4E99-5CDD-9F6C3D3A026A}"/>
              </a:ext>
            </a:extLst>
          </p:cNvPr>
          <p:cNvSpPr>
            <a:spLocks noGrp="1"/>
          </p:cNvSpPr>
          <p:nvPr>
            <p:ph type="body" idx="1"/>
          </p:nvPr>
        </p:nvSpPr>
        <p:spPr>
          <a:xfrm>
            <a:off x="530305" y="2913433"/>
            <a:ext cx="4726030" cy="869674"/>
          </a:xfrm>
        </p:spPr>
        <p:txBody>
          <a:bodyPr>
            <a:normAutofit/>
          </a:bodyPr>
          <a:lstStyle>
            <a:lvl1pPr marL="0" indent="0">
              <a:buNone/>
              <a:defRPr sz="2400">
                <a:solidFill>
                  <a:schemeClr val="bg1"/>
                </a:solidFill>
              </a:defRPr>
            </a:lvl1pPr>
            <a:lvl2pPr marL="670556" indent="0">
              <a:buNone/>
              <a:defRPr sz="2933">
                <a:solidFill>
                  <a:schemeClr val="tx1">
                    <a:tint val="75000"/>
                  </a:schemeClr>
                </a:solidFill>
              </a:defRPr>
            </a:lvl2pPr>
            <a:lvl3pPr marL="1341112" indent="0">
              <a:buNone/>
              <a:defRPr sz="2640">
                <a:solidFill>
                  <a:schemeClr val="tx1">
                    <a:tint val="75000"/>
                  </a:schemeClr>
                </a:solidFill>
              </a:defRPr>
            </a:lvl3pPr>
            <a:lvl4pPr marL="2011669" indent="0">
              <a:buNone/>
              <a:defRPr sz="2347">
                <a:solidFill>
                  <a:schemeClr val="tx1">
                    <a:tint val="75000"/>
                  </a:schemeClr>
                </a:solidFill>
              </a:defRPr>
            </a:lvl4pPr>
            <a:lvl5pPr marL="2682222" indent="0">
              <a:buNone/>
              <a:defRPr sz="2347">
                <a:solidFill>
                  <a:schemeClr val="tx1">
                    <a:tint val="75000"/>
                  </a:schemeClr>
                </a:solidFill>
              </a:defRPr>
            </a:lvl5pPr>
            <a:lvl6pPr marL="3352779" indent="0">
              <a:buNone/>
              <a:defRPr sz="2347">
                <a:solidFill>
                  <a:schemeClr val="tx1">
                    <a:tint val="75000"/>
                  </a:schemeClr>
                </a:solidFill>
              </a:defRPr>
            </a:lvl6pPr>
            <a:lvl7pPr marL="4023334" indent="0">
              <a:buNone/>
              <a:defRPr sz="2347">
                <a:solidFill>
                  <a:schemeClr val="tx1">
                    <a:tint val="75000"/>
                  </a:schemeClr>
                </a:solidFill>
              </a:defRPr>
            </a:lvl7pPr>
            <a:lvl8pPr marL="4693890" indent="0">
              <a:buNone/>
              <a:defRPr sz="2347">
                <a:solidFill>
                  <a:schemeClr val="tx1">
                    <a:tint val="75000"/>
                  </a:schemeClr>
                </a:solidFill>
              </a:defRPr>
            </a:lvl8pPr>
            <a:lvl9pPr marL="5364446" indent="0">
              <a:buNone/>
              <a:defRPr sz="2347">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379177172"/>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tyle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8E8C5-45E1-A36A-D943-37835D372FFB}"/>
              </a:ext>
            </a:extLst>
          </p:cNvPr>
          <p:cNvSpPr>
            <a:spLocks noGrp="1"/>
          </p:cNvSpPr>
          <p:nvPr>
            <p:ph type="title"/>
          </p:nvPr>
        </p:nvSpPr>
        <p:spPr>
          <a:xfrm>
            <a:off x="534355" y="535524"/>
            <a:ext cx="6703695" cy="1140876"/>
          </a:xfrm>
        </p:spPr>
        <p:txBody>
          <a:bodyPr anchor="t" anchorCtr="0">
            <a:normAutofit/>
          </a:bodyPr>
          <a:lstStyle>
            <a:lvl1pPr>
              <a:defRPr sz="2800"/>
            </a:lvl1pPr>
          </a:lstStyle>
          <a:p>
            <a:r>
              <a:rPr lang="en-US" dirty="0"/>
              <a:t>Click to edit Master title style</a:t>
            </a:r>
          </a:p>
        </p:txBody>
      </p:sp>
      <p:sp>
        <p:nvSpPr>
          <p:cNvPr id="12" name="Footer Placeholder 11">
            <a:extLst>
              <a:ext uri="{FF2B5EF4-FFF2-40B4-BE49-F238E27FC236}">
                <a16:creationId xmlns:a16="http://schemas.microsoft.com/office/drawing/2014/main" id="{2601FC7B-C496-CFC5-A537-09C29B37FA5A}"/>
              </a:ext>
            </a:extLst>
          </p:cNvPr>
          <p:cNvSpPr>
            <a:spLocks noGrp="1"/>
          </p:cNvSpPr>
          <p:nvPr>
            <p:ph type="ftr" sz="quarter" idx="17"/>
          </p:nvPr>
        </p:nvSpPr>
        <p:spPr/>
        <p:txBody>
          <a:bodyPr/>
          <a:lstStyle/>
          <a:p>
            <a:r>
              <a:rPr lang="en-US"/>
              <a:t>State Advocacy Day</a:t>
            </a:r>
            <a:endParaRPr lang="en-US" dirty="0"/>
          </a:p>
        </p:txBody>
      </p:sp>
      <p:sp>
        <p:nvSpPr>
          <p:cNvPr id="8" name="Text Placeholder 2">
            <a:extLst>
              <a:ext uri="{FF2B5EF4-FFF2-40B4-BE49-F238E27FC236}">
                <a16:creationId xmlns:a16="http://schemas.microsoft.com/office/drawing/2014/main" id="{9A610959-B3D0-5F90-6E40-C0470F27203E}"/>
              </a:ext>
            </a:extLst>
          </p:cNvPr>
          <p:cNvSpPr>
            <a:spLocks noGrp="1"/>
          </p:cNvSpPr>
          <p:nvPr>
            <p:ph idx="1"/>
          </p:nvPr>
        </p:nvSpPr>
        <p:spPr>
          <a:xfrm>
            <a:off x="534355" y="1828800"/>
            <a:ext cx="6703695" cy="7230746"/>
          </a:xfrm>
          <a:prstGeom prst="rect">
            <a:avLst/>
          </a:prstGeom>
        </p:spPr>
        <p:txBody>
          <a:bodyPr vert="horz" lIns="91440" tIns="45720" rIns="91440" bIns="4572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Tree>
    <p:extLst>
      <p:ext uri="{BB962C8B-B14F-4D97-AF65-F5344CB8AC3E}">
        <p14:creationId xmlns:p14="http://schemas.microsoft.com/office/powerpoint/2010/main" val="2854033761"/>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Sty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8E8C5-45E1-A36A-D943-37835D372FFB}"/>
              </a:ext>
            </a:extLst>
          </p:cNvPr>
          <p:cNvSpPr>
            <a:spLocks noGrp="1"/>
          </p:cNvSpPr>
          <p:nvPr>
            <p:ph type="title"/>
          </p:nvPr>
        </p:nvSpPr>
        <p:spPr>
          <a:xfrm>
            <a:off x="534355" y="535524"/>
            <a:ext cx="6703695" cy="1140876"/>
          </a:xfrm>
        </p:spPr>
        <p:txBody>
          <a:bodyPr anchor="t" anchorCtr="0">
            <a:normAutofit/>
          </a:bodyPr>
          <a:lstStyle>
            <a:lvl1pPr>
              <a:defRPr sz="2800"/>
            </a:lvl1pPr>
          </a:lstStyle>
          <a:p>
            <a:r>
              <a:rPr lang="en-US" dirty="0"/>
              <a:t>Click to edit Master title style</a:t>
            </a:r>
          </a:p>
        </p:txBody>
      </p:sp>
      <p:sp>
        <p:nvSpPr>
          <p:cNvPr id="12" name="Footer Placeholder 11">
            <a:extLst>
              <a:ext uri="{FF2B5EF4-FFF2-40B4-BE49-F238E27FC236}">
                <a16:creationId xmlns:a16="http://schemas.microsoft.com/office/drawing/2014/main" id="{2601FC7B-C496-CFC5-A537-09C29B37FA5A}"/>
              </a:ext>
            </a:extLst>
          </p:cNvPr>
          <p:cNvSpPr>
            <a:spLocks noGrp="1"/>
          </p:cNvSpPr>
          <p:nvPr>
            <p:ph type="ftr" sz="quarter" idx="17"/>
          </p:nvPr>
        </p:nvSpPr>
        <p:spPr/>
        <p:txBody>
          <a:bodyPr/>
          <a:lstStyle/>
          <a:p>
            <a:r>
              <a:rPr lang="en-US"/>
              <a:t>State Advocacy Day</a:t>
            </a:r>
            <a:endParaRPr lang="en-US" dirty="0"/>
          </a:p>
        </p:txBody>
      </p:sp>
      <p:sp>
        <p:nvSpPr>
          <p:cNvPr id="8" name="Text Placeholder 2">
            <a:extLst>
              <a:ext uri="{FF2B5EF4-FFF2-40B4-BE49-F238E27FC236}">
                <a16:creationId xmlns:a16="http://schemas.microsoft.com/office/drawing/2014/main" id="{9A610959-B3D0-5F90-6E40-C0470F27203E}"/>
              </a:ext>
            </a:extLst>
          </p:cNvPr>
          <p:cNvSpPr>
            <a:spLocks noGrp="1"/>
          </p:cNvSpPr>
          <p:nvPr>
            <p:ph idx="1"/>
          </p:nvPr>
        </p:nvSpPr>
        <p:spPr>
          <a:xfrm>
            <a:off x="534355" y="1828800"/>
            <a:ext cx="6703695" cy="7230746"/>
          </a:xfrm>
          <a:prstGeom prst="rect">
            <a:avLst/>
          </a:prstGeom>
        </p:spPr>
        <p:txBody>
          <a:bodyPr vert="horz" lIns="91440" tIns="45720" rIns="91440" bIns="45720" rtlCol="0">
            <a:normAutofit/>
          </a:bodyPr>
          <a:lstStyle>
            <a:lvl1pPr>
              <a:spcBef>
                <a:spcPts val="300"/>
              </a:spcBef>
              <a:spcAft>
                <a:spcPts val="300"/>
              </a:spcAft>
              <a:defRPr sz="1130"/>
            </a:lvl1pPr>
            <a:lvl2pPr>
              <a:defRPr sz="1330"/>
            </a:lvl2pPr>
            <a:lvl3pPr>
              <a:spcBef>
                <a:spcPts val="300"/>
              </a:spcBef>
              <a:spcAft>
                <a:spcPts val="300"/>
              </a:spcAft>
              <a:defRPr sz="1130"/>
            </a:lvl3pPr>
            <a:lvl4pPr>
              <a:spcBef>
                <a:spcPts val="300"/>
              </a:spcBef>
              <a:spcAft>
                <a:spcPts val="300"/>
              </a:spcAft>
              <a:defRPr sz="1130"/>
            </a:lvl4pPr>
            <a:lvl5pPr>
              <a:spcBef>
                <a:spcPts val="300"/>
              </a:spcBef>
              <a:spcAft>
                <a:spcPts val="300"/>
              </a:spcAft>
              <a:defRPr sz="1130"/>
            </a:lvl5pPr>
            <a:lvl6pPr>
              <a:spcBef>
                <a:spcPts val="300"/>
              </a:spcBef>
              <a:spcAft>
                <a:spcPts val="300"/>
              </a:spcAft>
              <a:defRPr sz="1130"/>
            </a:lvl6pPr>
            <a:lvl7pPr>
              <a:spcBef>
                <a:spcPts val="300"/>
              </a:spcBef>
              <a:spcAft>
                <a:spcPts val="300"/>
              </a:spcAft>
              <a:defRPr sz="1130"/>
            </a:lvl7pPr>
            <a:lvl8pPr>
              <a:spcBef>
                <a:spcPts val="300"/>
              </a:spcBef>
              <a:spcAft>
                <a:spcPts val="300"/>
              </a:spcAft>
              <a:defRPr sz="1130"/>
            </a:lvl8pPr>
            <a:lvl9pPr>
              <a:spcBef>
                <a:spcPts val="300"/>
              </a:spcBef>
              <a:spcAft>
                <a:spcPts val="300"/>
              </a:spcAft>
              <a:defRPr sz="1130"/>
            </a:lvl9p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Tree>
    <p:extLst>
      <p:ext uri="{BB962C8B-B14F-4D97-AF65-F5344CB8AC3E}">
        <p14:creationId xmlns:p14="http://schemas.microsoft.com/office/powerpoint/2010/main" val="4034384686"/>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tyle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8E8C5-45E1-A36A-D943-37835D372FFB}"/>
              </a:ext>
            </a:extLst>
          </p:cNvPr>
          <p:cNvSpPr>
            <a:spLocks noGrp="1"/>
          </p:cNvSpPr>
          <p:nvPr>
            <p:ph type="title"/>
          </p:nvPr>
        </p:nvSpPr>
        <p:spPr>
          <a:xfrm>
            <a:off x="534355" y="535524"/>
            <a:ext cx="6703695" cy="1140876"/>
          </a:xfrm>
        </p:spPr>
        <p:txBody>
          <a:bodyPr anchor="t" anchorCtr="0">
            <a:normAutofit/>
          </a:bodyPr>
          <a:lstStyle>
            <a:lvl1pPr>
              <a:defRPr sz="2800"/>
            </a:lvl1pPr>
          </a:lstStyle>
          <a:p>
            <a:r>
              <a:rPr lang="en-US" dirty="0"/>
              <a:t>Click to edit Master title style</a:t>
            </a:r>
          </a:p>
        </p:txBody>
      </p:sp>
      <p:sp>
        <p:nvSpPr>
          <p:cNvPr id="12" name="Footer Placeholder 11">
            <a:extLst>
              <a:ext uri="{FF2B5EF4-FFF2-40B4-BE49-F238E27FC236}">
                <a16:creationId xmlns:a16="http://schemas.microsoft.com/office/drawing/2014/main" id="{2601FC7B-C496-CFC5-A537-09C29B37FA5A}"/>
              </a:ext>
            </a:extLst>
          </p:cNvPr>
          <p:cNvSpPr>
            <a:spLocks noGrp="1"/>
          </p:cNvSpPr>
          <p:nvPr>
            <p:ph type="ftr" sz="quarter" idx="17"/>
          </p:nvPr>
        </p:nvSpPr>
        <p:spPr/>
        <p:txBody>
          <a:bodyPr/>
          <a:lstStyle/>
          <a:p>
            <a:r>
              <a:rPr lang="en-US"/>
              <a:t>State Advocacy Day</a:t>
            </a:r>
            <a:endParaRPr lang="en-US" dirty="0"/>
          </a:p>
        </p:txBody>
      </p:sp>
      <p:sp>
        <p:nvSpPr>
          <p:cNvPr id="8" name="Text Placeholder 2">
            <a:extLst>
              <a:ext uri="{FF2B5EF4-FFF2-40B4-BE49-F238E27FC236}">
                <a16:creationId xmlns:a16="http://schemas.microsoft.com/office/drawing/2014/main" id="{9A610959-B3D0-5F90-6E40-C0470F27203E}"/>
              </a:ext>
            </a:extLst>
          </p:cNvPr>
          <p:cNvSpPr>
            <a:spLocks noGrp="1"/>
          </p:cNvSpPr>
          <p:nvPr>
            <p:ph idx="1"/>
          </p:nvPr>
        </p:nvSpPr>
        <p:spPr>
          <a:xfrm>
            <a:off x="534355" y="1828800"/>
            <a:ext cx="6703695" cy="7230746"/>
          </a:xfrm>
          <a:prstGeom prst="rect">
            <a:avLst/>
          </a:prstGeom>
        </p:spPr>
        <p:txBody>
          <a:bodyPr vert="horz" lIns="91440" tIns="45720" rIns="91440" bIns="4572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Tree>
    <p:extLst>
      <p:ext uri="{BB962C8B-B14F-4D97-AF65-F5344CB8AC3E}">
        <p14:creationId xmlns:p14="http://schemas.microsoft.com/office/powerpoint/2010/main" val="688322300"/>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Style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8E8C5-45E1-A36A-D943-37835D372FFB}"/>
              </a:ext>
            </a:extLst>
          </p:cNvPr>
          <p:cNvSpPr>
            <a:spLocks noGrp="1"/>
          </p:cNvSpPr>
          <p:nvPr>
            <p:ph type="title"/>
          </p:nvPr>
        </p:nvSpPr>
        <p:spPr>
          <a:xfrm>
            <a:off x="534355" y="535524"/>
            <a:ext cx="6703695" cy="1140876"/>
          </a:xfrm>
        </p:spPr>
        <p:txBody>
          <a:bodyPr anchor="t" anchorCtr="0">
            <a:normAutofit/>
          </a:bodyPr>
          <a:lstStyle>
            <a:lvl1pPr>
              <a:defRPr sz="2800"/>
            </a:lvl1pPr>
          </a:lstStyle>
          <a:p>
            <a:r>
              <a:rPr lang="en-US" dirty="0"/>
              <a:t>Click to edit Master title style</a:t>
            </a:r>
          </a:p>
        </p:txBody>
      </p:sp>
      <p:sp>
        <p:nvSpPr>
          <p:cNvPr id="12" name="Footer Placeholder 11">
            <a:extLst>
              <a:ext uri="{FF2B5EF4-FFF2-40B4-BE49-F238E27FC236}">
                <a16:creationId xmlns:a16="http://schemas.microsoft.com/office/drawing/2014/main" id="{2601FC7B-C496-CFC5-A537-09C29B37FA5A}"/>
              </a:ext>
            </a:extLst>
          </p:cNvPr>
          <p:cNvSpPr>
            <a:spLocks noGrp="1"/>
          </p:cNvSpPr>
          <p:nvPr>
            <p:ph type="ftr" sz="quarter" idx="17"/>
          </p:nvPr>
        </p:nvSpPr>
        <p:spPr/>
        <p:txBody>
          <a:bodyPr/>
          <a:lstStyle/>
          <a:p>
            <a:r>
              <a:rPr lang="en-US"/>
              <a:t>State Advocacy Day</a:t>
            </a:r>
            <a:endParaRPr lang="en-US" dirty="0"/>
          </a:p>
        </p:txBody>
      </p:sp>
      <p:sp>
        <p:nvSpPr>
          <p:cNvPr id="8" name="Text Placeholder 2">
            <a:extLst>
              <a:ext uri="{FF2B5EF4-FFF2-40B4-BE49-F238E27FC236}">
                <a16:creationId xmlns:a16="http://schemas.microsoft.com/office/drawing/2014/main" id="{9A610959-B3D0-5F90-6E40-C0470F27203E}"/>
              </a:ext>
            </a:extLst>
          </p:cNvPr>
          <p:cNvSpPr>
            <a:spLocks noGrp="1"/>
          </p:cNvSpPr>
          <p:nvPr>
            <p:ph idx="1"/>
          </p:nvPr>
        </p:nvSpPr>
        <p:spPr>
          <a:xfrm>
            <a:off x="534355" y="1828800"/>
            <a:ext cx="6703695" cy="7230746"/>
          </a:xfrm>
          <a:prstGeom prst="rect">
            <a:avLst/>
          </a:prstGeom>
        </p:spPr>
        <p:txBody>
          <a:bodyPr vert="horz" lIns="91440" tIns="45720" rIns="91440" bIns="4572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Tree>
    <p:extLst>
      <p:ext uri="{BB962C8B-B14F-4D97-AF65-F5344CB8AC3E}">
        <p14:creationId xmlns:p14="http://schemas.microsoft.com/office/powerpoint/2010/main" val="3405042845"/>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ty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8E8C5-45E1-A36A-D943-37835D372FFB}"/>
              </a:ext>
            </a:extLst>
          </p:cNvPr>
          <p:cNvSpPr>
            <a:spLocks noGrp="1"/>
          </p:cNvSpPr>
          <p:nvPr>
            <p:ph type="title"/>
          </p:nvPr>
        </p:nvSpPr>
        <p:spPr>
          <a:xfrm>
            <a:off x="534355" y="535524"/>
            <a:ext cx="6703695" cy="1140876"/>
          </a:xfrm>
        </p:spPr>
        <p:txBody>
          <a:bodyPr anchor="t" anchorCtr="0">
            <a:normAutofit/>
          </a:bodyPr>
          <a:lstStyle>
            <a:lvl1pPr>
              <a:defRPr sz="2800"/>
            </a:lvl1pPr>
          </a:lstStyle>
          <a:p>
            <a:r>
              <a:rPr lang="en-US" dirty="0"/>
              <a:t>Click to edit Master title style</a:t>
            </a:r>
          </a:p>
        </p:txBody>
      </p:sp>
      <p:sp>
        <p:nvSpPr>
          <p:cNvPr id="12" name="Footer Placeholder 11">
            <a:extLst>
              <a:ext uri="{FF2B5EF4-FFF2-40B4-BE49-F238E27FC236}">
                <a16:creationId xmlns:a16="http://schemas.microsoft.com/office/drawing/2014/main" id="{2601FC7B-C496-CFC5-A537-09C29B37FA5A}"/>
              </a:ext>
            </a:extLst>
          </p:cNvPr>
          <p:cNvSpPr>
            <a:spLocks noGrp="1"/>
          </p:cNvSpPr>
          <p:nvPr>
            <p:ph type="ftr" sz="quarter" idx="17"/>
          </p:nvPr>
        </p:nvSpPr>
        <p:spPr/>
        <p:txBody>
          <a:bodyPr/>
          <a:lstStyle/>
          <a:p>
            <a:r>
              <a:rPr lang="en-US"/>
              <a:t>State Advocacy Day</a:t>
            </a:r>
            <a:endParaRPr lang="en-US" dirty="0"/>
          </a:p>
        </p:txBody>
      </p:sp>
      <p:sp>
        <p:nvSpPr>
          <p:cNvPr id="8" name="Text Placeholder 2">
            <a:extLst>
              <a:ext uri="{FF2B5EF4-FFF2-40B4-BE49-F238E27FC236}">
                <a16:creationId xmlns:a16="http://schemas.microsoft.com/office/drawing/2014/main" id="{9A610959-B3D0-5F90-6E40-C0470F27203E}"/>
              </a:ext>
            </a:extLst>
          </p:cNvPr>
          <p:cNvSpPr>
            <a:spLocks noGrp="1"/>
          </p:cNvSpPr>
          <p:nvPr>
            <p:ph idx="1"/>
          </p:nvPr>
        </p:nvSpPr>
        <p:spPr>
          <a:xfrm>
            <a:off x="534355" y="1828800"/>
            <a:ext cx="6703695" cy="7230746"/>
          </a:xfrm>
          <a:prstGeom prst="rect">
            <a:avLst/>
          </a:prstGeom>
        </p:spPr>
        <p:txBody>
          <a:bodyPr vert="horz" lIns="91440" tIns="45720" rIns="91440" bIns="4572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Tree>
    <p:extLst>
      <p:ext uri="{BB962C8B-B14F-4D97-AF65-F5344CB8AC3E}">
        <p14:creationId xmlns:p14="http://schemas.microsoft.com/office/powerpoint/2010/main" val="2973607973"/>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Sty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8E8C5-45E1-A36A-D943-37835D372FFB}"/>
              </a:ext>
            </a:extLst>
          </p:cNvPr>
          <p:cNvSpPr>
            <a:spLocks noGrp="1"/>
          </p:cNvSpPr>
          <p:nvPr>
            <p:ph type="title"/>
          </p:nvPr>
        </p:nvSpPr>
        <p:spPr>
          <a:xfrm>
            <a:off x="534355" y="535524"/>
            <a:ext cx="6703695" cy="1140876"/>
          </a:xfrm>
        </p:spPr>
        <p:txBody>
          <a:bodyPr anchor="t" anchorCtr="0">
            <a:normAutofit/>
          </a:bodyPr>
          <a:lstStyle>
            <a:lvl1pPr>
              <a:defRPr sz="2800"/>
            </a:lvl1pPr>
          </a:lstStyle>
          <a:p>
            <a:r>
              <a:rPr lang="en-US" dirty="0"/>
              <a:t>Click to edit Master title style</a:t>
            </a:r>
          </a:p>
        </p:txBody>
      </p:sp>
      <p:sp>
        <p:nvSpPr>
          <p:cNvPr id="12" name="Footer Placeholder 11">
            <a:extLst>
              <a:ext uri="{FF2B5EF4-FFF2-40B4-BE49-F238E27FC236}">
                <a16:creationId xmlns:a16="http://schemas.microsoft.com/office/drawing/2014/main" id="{2601FC7B-C496-CFC5-A537-09C29B37FA5A}"/>
              </a:ext>
            </a:extLst>
          </p:cNvPr>
          <p:cNvSpPr>
            <a:spLocks noGrp="1"/>
          </p:cNvSpPr>
          <p:nvPr>
            <p:ph type="ftr" sz="quarter" idx="17"/>
          </p:nvPr>
        </p:nvSpPr>
        <p:spPr/>
        <p:txBody>
          <a:bodyPr/>
          <a:lstStyle/>
          <a:p>
            <a:r>
              <a:rPr lang="en-US"/>
              <a:t>State Advocacy Day</a:t>
            </a:r>
            <a:endParaRPr lang="en-US" dirty="0"/>
          </a:p>
        </p:txBody>
      </p:sp>
      <p:sp>
        <p:nvSpPr>
          <p:cNvPr id="8" name="Text Placeholder 2">
            <a:extLst>
              <a:ext uri="{FF2B5EF4-FFF2-40B4-BE49-F238E27FC236}">
                <a16:creationId xmlns:a16="http://schemas.microsoft.com/office/drawing/2014/main" id="{9A610959-B3D0-5F90-6E40-C0470F27203E}"/>
              </a:ext>
            </a:extLst>
          </p:cNvPr>
          <p:cNvSpPr>
            <a:spLocks noGrp="1"/>
          </p:cNvSpPr>
          <p:nvPr>
            <p:ph idx="1"/>
          </p:nvPr>
        </p:nvSpPr>
        <p:spPr>
          <a:xfrm>
            <a:off x="534355" y="1828800"/>
            <a:ext cx="6703695" cy="7230746"/>
          </a:xfrm>
          <a:prstGeom prst="rect">
            <a:avLst/>
          </a:prstGeom>
        </p:spPr>
        <p:txBody>
          <a:bodyPr vert="horz" lIns="91440" tIns="45720" rIns="91440" bIns="4572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Tree>
    <p:extLst>
      <p:ext uri="{BB962C8B-B14F-4D97-AF65-F5344CB8AC3E}">
        <p14:creationId xmlns:p14="http://schemas.microsoft.com/office/powerpoint/2010/main" val="496475175"/>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image" Target="../media/image7.png"/><Relationship Id="rId4" Type="http://schemas.openxmlformats.org/officeDocument/2006/relationships/image" Target="../media/image6.jp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7.xml"/><Relationship Id="rId1" Type="http://schemas.openxmlformats.org/officeDocument/2006/relationships/slideLayout" Target="../slideLayouts/slideLayout6.xml"/><Relationship Id="rId5" Type="http://schemas.openxmlformats.org/officeDocument/2006/relationships/image" Target="../media/image2.png"/><Relationship Id="rId4" Type="http://schemas.openxmlformats.org/officeDocument/2006/relationships/image" Target="../media/image8.jpg"/></Relationships>
</file>

<file path=ppt/slideMasters/_rels/slideMaster6.xml.rels><?xml version="1.0" encoding="UTF-8" standalone="yes"?>
<Relationships xmlns="http://schemas.openxmlformats.org/package/2006/relationships"><Relationship Id="rId3" Type="http://schemas.openxmlformats.org/officeDocument/2006/relationships/theme" Target="../theme/theme6.xml"/><Relationship Id="rId2" Type="http://schemas.openxmlformats.org/officeDocument/2006/relationships/slideLayout" Target="../slideLayouts/slideLayout9.xml"/><Relationship Id="rId1" Type="http://schemas.openxmlformats.org/officeDocument/2006/relationships/slideLayout" Target="../slideLayouts/slideLayout8.xml"/><Relationship Id="rId5" Type="http://schemas.openxmlformats.org/officeDocument/2006/relationships/image" Target="../media/image7.png"/><Relationship Id="rId4" Type="http://schemas.openxmlformats.org/officeDocument/2006/relationships/image" Target="../media/image9.jpg"/></Relationships>
</file>

<file path=ppt/slideMasters/_rels/slideMaster7.xml.rels><?xml version="1.0" encoding="UTF-8" standalone="yes"?>
<Relationships xmlns="http://schemas.openxmlformats.org/package/2006/relationships"><Relationship Id="rId3" Type="http://schemas.openxmlformats.org/officeDocument/2006/relationships/theme" Target="../theme/theme7.xml"/><Relationship Id="rId2" Type="http://schemas.openxmlformats.org/officeDocument/2006/relationships/slideLayout" Target="../slideLayouts/slideLayout11.xml"/><Relationship Id="rId1" Type="http://schemas.openxmlformats.org/officeDocument/2006/relationships/slideLayout" Target="../slideLayouts/slideLayout10.xml"/><Relationship Id="rId5" Type="http://schemas.openxmlformats.org/officeDocument/2006/relationships/image" Target="../media/image2.png"/><Relationship Id="rId4" Type="http://schemas.openxmlformats.org/officeDocument/2006/relationships/image" Target="../media/image10.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2DC256A-5C59-EA49-A894-60AEC4BD4CAD}"/>
              </a:ext>
            </a:extLst>
          </p:cNvPr>
          <p:cNvSpPr>
            <a:spLocks noGrp="1"/>
          </p:cNvSpPr>
          <p:nvPr>
            <p:ph type="body" idx="1"/>
          </p:nvPr>
        </p:nvSpPr>
        <p:spPr>
          <a:xfrm>
            <a:off x="534355" y="2677584"/>
            <a:ext cx="6703695" cy="638196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Placeholder 11">
            <a:extLst>
              <a:ext uri="{FF2B5EF4-FFF2-40B4-BE49-F238E27FC236}">
                <a16:creationId xmlns:a16="http://schemas.microsoft.com/office/drawing/2014/main" id="{0BBDE715-1870-329C-97C2-1235A81CC25E}"/>
              </a:ext>
            </a:extLst>
          </p:cNvPr>
          <p:cNvSpPr>
            <a:spLocks noGrp="1"/>
          </p:cNvSpPr>
          <p:nvPr>
            <p:ph type="title"/>
          </p:nvPr>
        </p:nvSpPr>
        <p:spPr>
          <a:xfrm>
            <a:off x="534355" y="535524"/>
            <a:ext cx="6703695" cy="1944159"/>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268744020"/>
      </p:ext>
    </p:extLst>
  </p:cSld>
  <p:clrMap bg1="lt1" tx1="dk1" bg2="lt2" tx2="dk2" accent1="accent1" accent2="accent2" accent3="accent3" accent4="accent4" accent5="accent5" accent6="accent6" hlink="hlink" folHlink="folHlink"/>
  <p:sldLayoutIdLst>
    <p:sldLayoutId id="2147483710" r:id="rId1"/>
  </p:sldLayoutIdLst>
  <p:hf sldNum="0" hdr="0" dt="0"/>
  <p:txStyles>
    <p:titleStyle>
      <a:lvl1pPr algn="l" defTabSz="1341112" rtl="0" eaLnBrk="1" latinLnBrk="0" hangingPunct="1">
        <a:lnSpc>
          <a:spcPct val="90000"/>
        </a:lnSpc>
        <a:spcBef>
          <a:spcPct val="0"/>
        </a:spcBef>
        <a:buNone/>
        <a:defRPr sz="4800" b="1" kern="1200">
          <a:solidFill>
            <a:schemeClr val="tx1"/>
          </a:solidFill>
          <a:latin typeface="+mn-lt"/>
          <a:ea typeface="+mj-ea"/>
          <a:cs typeface="+mj-cs"/>
        </a:defRPr>
      </a:lvl1pPr>
    </p:titleStyle>
    <p:bodyStyle>
      <a:lvl1pPr marL="335277" indent="-335277" algn="l" defTabSz="1341112" rtl="0" eaLnBrk="1" latinLnBrk="0" hangingPunct="1">
        <a:lnSpc>
          <a:spcPct val="90000"/>
        </a:lnSpc>
        <a:spcBef>
          <a:spcPts val="1467"/>
        </a:spcBef>
        <a:buFont typeface="Arial" panose="020B0604020202020204" pitchFamily="34" charset="0"/>
        <a:buChar char="•"/>
        <a:defRPr sz="2400" kern="1200">
          <a:solidFill>
            <a:schemeClr val="tx1"/>
          </a:solidFill>
          <a:latin typeface="+mn-lt"/>
          <a:ea typeface="+mn-ea"/>
          <a:cs typeface="+mn-cs"/>
        </a:defRPr>
      </a:lvl1pPr>
      <a:lvl2pPr marL="1005834" indent="-335277" algn="l" defTabSz="1341112" rtl="0" eaLnBrk="1" latinLnBrk="0" hangingPunct="1">
        <a:lnSpc>
          <a:spcPct val="90000"/>
        </a:lnSpc>
        <a:spcBef>
          <a:spcPts val="733"/>
        </a:spcBef>
        <a:buFont typeface="Arial" panose="020B0604020202020204" pitchFamily="34" charset="0"/>
        <a:buChar char="•"/>
        <a:defRPr sz="2400" kern="1200">
          <a:solidFill>
            <a:schemeClr val="tx1"/>
          </a:solidFill>
          <a:latin typeface="+mn-lt"/>
          <a:ea typeface="+mn-ea"/>
          <a:cs typeface="+mn-cs"/>
        </a:defRPr>
      </a:lvl2pPr>
      <a:lvl3pPr marL="1676390" indent="-335277" algn="l" defTabSz="1341112" rtl="0" eaLnBrk="1" latinLnBrk="0" hangingPunct="1">
        <a:lnSpc>
          <a:spcPct val="90000"/>
        </a:lnSpc>
        <a:spcBef>
          <a:spcPts val="733"/>
        </a:spcBef>
        <a:buFont typeface="Arial" panose="020B0604020202020204" pitchFamily="34" charset="0"/>
        <a:buChar char="•"/>
        <a:defRPr sz="2400" kern="1200">
          <a:solidFill>
            <a:schemeClr val="tx1"/>
          </a:solidFill>
          <a:latin typeface="+mn-lt"/>
          <a:ea typeface="+mn-ea"/>
          <a:cs typeface="+mn-cs"/>
        </a:defRPr>
      </a:lvl3pPr>
      <a:lvl4pPr marL="2346946" indent="-335277" algn="l" defTabSz="1341112" rtl="0" eaLnBrk="1" latinLnBrk="0" hangingPunct="1">
        <a:lnSpc>
          <a:spcPct val="90000"/>
        </a:lnSpc>
        <a:spcBef>
          <a:spcPts val="733"/>
        </a:spcBef>
        <a:buFont typeface="Arial" panose="020B0604020202020204" pitchFamily="34" charset="0"/>
        <a:buChar char="•"/>
        <a:defRPr sz="2400" kern="1200">
          <a:solidFill>
            <a:schemeClr val="tx1"/>
          </a:solidFill>
          <a:latin typeface="+mn-lt"/>
          <a:ea typeface="+mn-ea"/>
          <a:cs typeface="+mn-cs"/>
        </a:defRPr>
      </a:lvl4pPr>
      <a:lvl5pPr marL="3017502" indent="-335277" algn="l" defTabSz="1341112" rtl="0" eaLnBrk="1" latinLnBrk="0" hangingPunct="1">
        <a:lnSpc>
          <a:spcPct val="90000"/>
        </a:lnSpc>
        <a:spcBef>
          <a:spcPts val="733"/>
        </a:spcBef>
        <a:buFont typeface="Arial" panose="020B0604020202020204" pitchFamily="34" charset="0"/>
        <a:buChar char="•"/>
        <a:defRPr sz="2400" kern="1200">
          <a:solidFill>
            <a:schemeClr val="tx1"/>
          </a:solidFill>
          <a:latin typeface="+mn-lt"/>
          <a:ea typeface="+mn-ea"/>
          <a:cs typeface="+mn-cs"/>
        </a:defRPr>
      </a:lvl5pPr>
      <a:lvl6pPr marL="3688057"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614"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168"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725"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12" rtl="0" eaLnBrk="1" latinLnBrk="0" hangingPunct="1">
        <a:defRPr sz="2640" kern="1200">
          <a:solidFill>
            <a:schemeClr val="tx1"/>
          </a:solidFill>
          <a:latin typeface="+mn-lt"/>
          <a:ea typeface="+mn-ea"/>
          <a:cs typeface="+mn-cs"/>
        </a:defRPr>
      </a:lvl1pPr>
      <a:lvl2pPr marL="670556" algn="l" defTabSz="1341112" rtl="0" eaLnBrk="1" latinLnBrk="0" hangingPunct="1">
        <a:defRPr sz="2640" kern="1200">
          <a:solidFill>
            <a:schemeClr val="tx1"/>
          </a:solidFill>
          <a:latin typeface="+mn-lt"/>
          <a:ea typeface="+mn-ea"/>
          <a:cs typeface="+mn-cs"/>
        </a:defRPr>
      </a:lvl2pPr>
      <a:lvl3pPr marL="1341112" algn="l" defTabSz="1341112" rtl="0" eaLnBrk="1" latinLnBrk="0" hangingPunct="1">
        <a:defRPr sz="2640" kern="1200">
          <a:solidFill>
            <a:schemeClr val="tx1"/>
          </a:solidFill>
          <a:latin typeface="+mn-lt"/>
          <a:ea typeface="+mn-ea"/>
          <a:cs typeface="+mn-cs"/>
        </a:defRPr>
      </a:lvl3pPr>
      <a:lvl4pPr marL="2011669" algn="l" defTabSz="1341112" rtl="0" eaLnBrk="1" latinLnBrk="0" hangingPunct="1">
        <a:defRPr sz="2640" kern="1200">
          <a:solidFill>
            <a:schemeClr val="tx1"/>
          </a:solidFill>
          <a:latin typeface="+mn-lt"/>
          <a:ea typeface="+mn-ea"/>
          <a:cs typeface="+mn-cs"/>
        </a:defRPr>
      </a:lvl4pPr>
      <a:lvl5pPr marL="2682222" algn="l" defTabSz="1341112" rtl="0" eaLnBrk="1" latinLnBrk="0" hangingPunct="1">
        <a:defRPr sz="2640" kern="1200">
          <a:solidFill>
            <a:schemeClr val="tx1"/>
          </a:solidFill>
          <a:latin typeface="+mn-lt"/>
          <a:ea typeface="+mn-ea"/>
          <a:cs typeface="+mn-cs"/>
        </a:defRPr>
      </a:lvl5pPr>
      <a:lvl6pPr marL="3352779" algn="l" defTabSz="1341112" rtl="0" eaLnBrk="1" latinLnBrk="0" hangingPunct="1">
        <a:defRPr sz="2640" kern="1200">
          <a:solidFill>
            <a:schemeClr val="tx1"/>
          </a:solidFill>
          <a:latin typeface="+mn-lt"/>
          <a:ea typeface="+mn-ea"/>
          <a:cs typeface="+mn-cs"/>
        </a:defRPr>
      </a:lvl6pPr>
      <a:lvl7pPr marL="4023334" algn="l" defTabSz="1341112" rtl="0" eaLnBrk="1" latinLnBrk="0" hangingPunct="1">
        <a:defRPr sz="2640" kern="1200">
          <a:solidFill>
            <a:schemeClr val="tx1"/>
          </a:solidFill>
          <a:latin typeface="+mn-lt"/>
          <a:ea typeface="+mn-ea"/>
          <a:cs typeface="+mn-cs"/>
        </a:defRPr>
      </a:lvl7pPr>
      <a:lvl8pPr marL="4693890" algn="l" defTabSz="1341112" rtl="0" eaLnBrk="1" latinLnBrk="0" hangingPunct="1">
        <a:defRPr sz="2640" kern="1200">
          <a:solidFill>
            <a:schemeClr val="tx1"/>
          </a:solidFill>
          <a:latin typeface="+mn-lt"/>
          <a:ea typeface="+mn-ea"/>
          <a:cs typeface="+mn-cs"/>
        </a:defRPr>
      </a:lvl8pPr>
      <a:lvl9pPr marL="5364446" algn="l" defTabSz="1341112" rtl="0" eaLnBrk="1" latinLnBrk="0" hangingPunct="1">
        <a:defRPr sz="2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userDrawn="1">
          <p15:clr>
            <a:srgbClr val="F26B43"/>
          </p15:clr>
        </p15:guide>
        <p15:guide id="2" pos="2448"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2DC256A-5C59-EA49-A894-60AEC4BD4CAD}"/>
              </a:ext>
            </a:extLst>
          </p:cNvPr>
          <p:cNvSpPr>
            <a:spLocks noGrp="1"/>
          </p:cNvSpPr>
          <p:nvPr>
            <p:ph type="body" idx="1"/>
          </p:nvPr>
        </p:nvSpPr>
        <p:spPr>
          <a:xfrm>
            <a:off x="534355" y="2677584"/>
            <a:ext cx="6703695" cy="638196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Placeholder 11">
            <a:extLst>
              <a:ext uri="{FF2B5EF4-FFF2-40B4-BE49-F238E27FC236}">
                <a16:creationId xmlns:a16="http://schemas.microsoft.com/office/drawing/2014/main" id="{0BBDE715-1870-329C-97C2-1235A81CC25E}"/>
              </a:ext>
            </a:extLst>
          </p:cNvPr>
          <p:cNvSpPr>
            <a:spLocks noGrp="1"/>
          </p:cNvSpPr>
          <p:nvPr>
            <p:ph type="title"/>
          </p:nvPr>
        </p:nvSpPr>
        <p:spPr>
          <a:xfrm>
            <a:off x="534355" y="535524"/>
            <a:ext cx="6703695" cy="1944159"/>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2179045378"/>
      </p:ext>
    </p:extLst>
  </p:cSld>
  <p:clrMap bg1="lt1" tx1="dk1" bg2="lt2" tx2="dk2" accent1="accent1" accent2="accent2" accent3="accent3" accent4="accent4" accent5="accent5" accent6="accent6" hlink="hlink" folHlink="folHlink"/>
  <p:sldLayoutIdLst>
    <p:sldLayoutId id="2147483742" r:id="rId1"/>
  </p:sldLayoutIdLst>
  <p:hf sldNum="0" hdr="0" dt="0"/>
  <p:txStyles>
    <p:titleStyle>
      <a:lvl1pPr algn="l" defTabSz="1341112" rtl="0" eaLnBrk="1" latinLnBrk="0" hangingPunct="1">
        <a:lnSpc>
          <a:spcPct val="90000"/>
        </a:lnSpc>
        <a:spcBef>
          <a:spcPct val="0"/>
        </a:spcBef>
        <a:buNone/>
        <a:defRPr sz="4800" b="1" kern="1200">
          <a:solidFill>
            <a:schemeClr val="tx1"/>
          </a:solidFill>
          <a:latin typeface="+mn-lt"/>
          <a:ea typeface="+mj-ea"/>
          <a:cs typeface="+mj-cs"/>
        </a:defRPr>
      </a:lvl1pPr>
    </p:titleStyle>
    <p:bodyStyle>
      <a:lvl1pPr marL="335277" indent="-335277" algn="l" defTabSz="1341112" rtl="0" eaLnBrk="1" latinLnBrk="0" hangingPunct="1">
        <a:lnSpc>
          <a:spcPct val="90000"/>
        </a:lnSpc>
        <a:spcBef>
          <a:spcPts val="1467"/>
        </a:spcBef>
        <a:buFont typeface="Arial" panose="020B0604020202020204" pitchFamily="34" charset="0"/>
        <a:buChar char="•"/>
        <a:defRPr sz="2400" kern="1200">
          <a:solidFill>
            <a:schemeClr val="tx1"/>
          </a:solidFill>
          <a:latin typeface="+mn-lt"/>
          <a:ea typeface="+mn-ea"/>
          <a:cs typeface="+mn-cs"/>
        </a:defRPr>
      </a:lvl1pPr>
      <a:lvl2pPr marL="1005834" indent="-335277" algn="l" defTabSz="1341112" rtl="0" eaLnBrk="1" latinLnBrk="0" hangingPunct="1">
        <a:lnSpc>
          <a:spcPct val="90000"/>
        </a:lnSpc>
        <a:spcBef>
          <a:spcPts val="733"/>
        </a:spcBef>
        <a:buFont typeface="Arial" panose="020B0604020202020204" pitchFamily="34" charset="0"/>
        <a:buChar char="•"/>
        <a:defRPr sz="2400" kern="1200">
          <a:solidFill>
            <a:schemeClr val="tx1"/>
          </a:solidFill>
          <a:latin typeface="+mn-lt"/>
          <a:ea typeface="+mn-ea"/>
          <a:cs typeface="+mn-cs"/>
        </a:defRPr>
      </a:lvl2pPr>
      <a:lvl3pPr marL="1676390" indent="-335277" algn="l" defTabSz="1341112" rtl="0" eaLnBrk="1" latinLnBrk="0" hangingPunct="1">
        <a:lnSpc>
          <a:spcPct val="90000"/>
        </a:lnSpc>
        <a:spcBef>
          <a:spcPts val="733"/>
        </a:spcBef>
        <a:buFont typeface="Arial" panose="020B0604020202020204" pitchFamily="34" charset="0"/>
        <a:buChar char="•"/>
        <a:defRPr sz="2400" kern="1200">
          <a:solidFill>
            <a:schemeClr val="tx1"/>
          </a:solidFill>
          <a:latin typeface="+mn-lt"/>
          <a:ea typeface="+mn-ea"/>
          <a:cs typeface="+mn-cs"/>
        </a:defRPr>
      </a:lvl3pPr>
      <a:lvl4pPr marL="2346946" indent="-335277" algn="l" defTabSz="1341112" rtl="0" eaLnBrk="1" latinLnBrk="0" hangingPunct="1">
        <a:lnSpc>
          <a:spcPct val="90000"/>
        </a:lnSpc>
        <a:spcBef>
          <a:spcPts val="733"/>
        </a:spcBef>
        <a:buFont typeface="Arial" panose="020B0604020202020204" pitchFamily="34" charset="0"/>
        <a:buChar char="•"/>
        <a:defRPr sz="2400" kern="1200">
          <a:solidFill>
            <a:schemeClr val="tx1"/>
          </a:solidFill>
          <a:latin typeface="+mn-lt"/>
          <a:ea typeface="+mn-ea"/>
          <a:cs typeface="+mn-cs"/>
        </a:defRPr>
      </a:lvl4pPr>
      <a:lvl5pPr marL="3017502" indent="-335277" algn="l" defTabSz="1341112" rtl="0" eaLnBrk="1" latinLnBrk="0" hangingPunct="1">
        <a:lnSpc>
          <a:spcPct val="90000"/>
        </a:lnSpc>
        <a:spcBef>
          <a:spcPts val="733"/>
        </a:spcBef>
        <a:buFont typeface="Arial" panose="020B0604020202020204" pitchFamily="34" charset="0"/>
        <a:buChar char="•"/>
        <a:defRPr sz="2400" kern="1200">
          <a:solidFill>
            <a:schemeClr val="tx1"/>
          </a:solidFill>
          <a:latin typeface="+mn-lt"/>
          <a:ea typeface="+mn-ea"/>
          <a:cs typeface="+mn-cs"/>
        </a:defRPr>
      </a:lvl5pPr>
      <a:lvl6pPr marL="3688057"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614"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168"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725"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12" rtl="0" eaLnBrk="1" latinLnBrk="0" hangingPunct="1">
        <a:defRPr sz="2640" kern="1200">
          <a:solidFill>
            <a:schemeClr val="tx1"/>
          </a:solidFill>
          <a:latin typeface="+mn-lt"/>
          <a:ea typeface="+mn-ea"/>
          <a:cs typeface="+mn-cs"/>
        </a:defRPr>
      </a:lvl1pPr>
      <a:lvl2pPr marL="670556" algn="l" defTabSz="1341112" rtl="0" eaLnBrk="1" latinLnBrk="0" hangingPunct="1">
        <a:defRPr sz="2640" kern="1200">
          <a:solidFill>
            <a:schemeClr val="tx1"/>
          </a:solidFill>
          <a:latin typeface="+mn-lt"/>
          <a:ea typeface="+mn-ea"/>
          <a:cs typeface="+mn-cs"/>
        </a:defRPr>
      </a:lvl2pPr>
      <a:lvl3pPr marL="1341112" algn="l" defTabSz="1341112" rtl="0" eaLnBrk="1" latinLnBrk="0" hangingPunct="1">
        <a:defRPr sz="2640" kern="1200">
          <a:solidFill>
            <a:schemeClr val="tx1"/>
          </a:solidFill>
          <a:latin typeface="+mn-lt"/>
          <a:ea typeface="+mn-ea"/>
          <a:cs typeface="+mn-cs"/>
        </a:defRPr>
      </a:lvl3pPr>
      <a:lvl4pPr marL="2011669" algn="l" defTabSz="1341112" rtl="0" eaLnBrk="1" latinLnBrk="0" hangingPunct="1">
        <a:defRPr sz="2640" kern="1200">
          <a:solidFill>
            <a:schemeClr val="tx1"/>
          </a:solidFill>
          <a:latin typeface="+mn-lt"/>
          <a:ea typeface="+mn-ea"/>
          <a:cs typeface="+mn-cs"/>
        </a:defRPr>
      </a:lvl4pPr>
      <a:lvl5pPr marL="2682222" algn="l" defTabSz="1341112" rtl="0" eaLnBrk="1" latinLnBrk="0" hangingPunct="1">
        <a:defRPr sz="2640" kern="1200">
          <a:solidFill>
            <a:schemeClr val="tx1"/>
          </a:solidFill>
          <a:latin typeface="+mn-lt"/>
          <a:ea typeface="+mn-ea"/>
          <a:cs typeface="+mn-cs"/>
        </a:defRPr>
      </a:lvl5pPr>
      <a:lvl6pPr marL="3352779" algn="l" defTabSz="1341112" rtl="0" eaLnBrk="1" latinLnBrk="0" hangingPunct="1">
        <a:defRPr sz="2640" kern="1200">
          <a:solidFill>
            <a:schemeClr val="tx1"/>
          </a:solidFill>
          <a:latin typeface="+mn-lt"/>
          <a:ea typeface="+mn-ea"/>
          <a:cs typeface="+mn-cs"/>
        </a:defRPr>
      </a:lvl6pPr>
      <a:lvl7pPr marL="4023334" algn="l" defTabSz="1341112" rtl="0" eaLnBrk="1" latinLnBrk="0" hangingPunct="1">
        <a:defRPr sz="2640" kern="1200">
          <a:solidFill>
            <a:schemeClr val="tx1"/>
          </a:solidFill>
          <a:latin typeface="+mn-lt"/>
          <a:ea typeface="+mn-ea"/>
          <a:cs typeface="+mn-cs"/>
        </a:defRPr>
      </a:lvl7pPr>
      <a:lvl8pPr marL="4693890" algn="l" defTabSz="1341112" rtl="0" eaLnBrk="1" latinLnBrk="0" hangingPunct="1">
        <a:defRPr sz="2640" kern="1200">
          <a:solidFill>
            <a:schemeClr val="tx1"/>
          </a:solidFill>
          <a:latin typeface="+mn-lt"/>
          <a:ea typeface="+mn-ea"/>
          <a:cs typeface="+mn-cs"/>
        </a:defRPr>
      </a:lvl8pPr>
      <a:lvl9pPr marL="5364446" algn="l" defTabSz="1341112" rtl="0" eaLnBrk="1" latinLnBrk="0" hangingPunct="1">
        <a:defRPr sz="2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userDrawn="1">
          <p15:clr>
            <a:srgbClr val="F26B43"/>
          </p15:clr>
        </p15:guide>
        <p15:guide id="2" pos="2448"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E6857A-2F83-4C9C-639F-8B21BC93191A}"/>
              </a:ext>
            </a:extLst>
          </p:cNvPr>
          <p:cNvSpPr>
            <a:spLocks noGrp="1"/>
          </p:cNvSpPr>
          <p:nvPr>
            <p:ph type="title"/>
          </p:nvPr>
        </p:nvSpPr>
        <p:spPr>
          <a:xfrm>
            <a:off x="534355" y="535524"/>
            <a:ext cx="6703695" cy="1371600"/>
          </a:xfrm>
          <a:prstGeom prst="rect">
            <a:avLst/>
          </a:prstGeom>
        </p:spPr>
        <p:txBody>
          <a:bodyPr vert="horz" lIns="91440" tIns="45720" rIns="91440" bIns="45720" rtlCol="0" anchor="t" anchorCtr="0">
            <a:normAutofit/>
          </a:bodyPr>
          <a:lstStyle/>
          <a:p>
            <a:r>
              <a:rPr lang="en-US" dirty="0"/>
              <a:t>Click to edit Master title style</a:t>
            </a:r>
          </a:p>
        </p:txBody>
      </p:sp>
      <p:sp>
        <p:nvSpPr>
          <p:cNvPr id="3" name="Text Placeholder 2">
            <a:extLst>
              <a:ext uri="{FF2B5EF4-FFF2-40B4-BE49-F238E27FC236}">
                <a16:creationId xmlns:a16="http://schemas.microsoft.com/office/drawing/2014/main" id="{92B5B7BB-C780-18D3-8584-C4678AD8B018}"/>
              </a:ext>
            </a:extLst>
          </p:cNvPr>
          <p:cNvSpPr>
            <a:spLocks noGrp="1"/>
          </p:cNvSpPr>
          <p:nvPr>
            <p:ph type="body" idx="1"/>
          </p:nvPr>
        </p:nvSpPr>
        <p:spPr>
          <a:xfrm>
            <a:off x="534355" y="2677584"/>
            <a:ext cx="6703695" cy="638196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Footer Placeholder 13">
            <a:extLst>
              <a:ext uri="{FF2B5EF4-FFF2-40B4-BE49-F238E27FC236}">
                <a16:creationId xmlns:a16="http://schemas.microsoft.com/office/drawing/2014/main" id="{4E28FE0C-9416-10FC-1848-A17E885A56E1}"/>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b="1">
                <a:solidFill>
                  <a:schemeClr val="accent2"/>
                </a:solidFill>
              </a:defRPr>
            </a:lvl1pPr>
          </a:lstStyle>
          <a:p>
            <a:r>
              <a:rPr lang="en-US" dirty="0"/>
              <a:t>State Advocacy Day</a:t>
            </a:r>
          </a:p>
        </p:txBody>
      </p:sp>
      <p:pic>
        <p:nvPicPr>
          <p:cNvPr id="16" name="Picture 15">
            <a:extLst>
              <a:ext uri="{FF2B5EF4-FFF2-40B4-BE49-F238E27FC236}">
                <a16:creationId xmlns:a16="http://schemas.microsoft.com/office/drawing/2014/main" id="{37A371AA-61B5-5462-4958-558DB42AEE0C}"/>
              </a:ext>
            </a:extLst>
          </p:cNvPr>
          <p:cNvPicPr>
            <a:picLocks noChangeAspect="1"/>
          </p:cNvPicPr>
          <p:nvPr userDrawn="1"/>
        </p:nvPicPr>
        <p:blipFill>
          <a:blip r:embed="rId4"/>
          <a:srcRect/>
          <a:stretch/>
        </p:blipFill>
        <p:spPr>
          <a:xfrm>
            <a:off x="381000" y="9413456"/>
            <a:ext cx="1971014" cy="444919"/>
          </a:xfrm>
          <a:prstGeom prst="rect">
            <a:avLst/>
          </a:prstGeom>
        </p:spPr>
      </p:pic>
    </p:spTree>
    <p:extLst>
      <p:ext uri="{BB962C8B-B14F-4D97-AF65-F5344CB8AC3E}">
        <p14:creationId xmlns:p14="http://schemas.microsoft.com/office/powerpoint/2010/main" val="3659042549"/>
      </p:ext>
    </p:extLst>
  </p:cSld>
  <p:clrMap bg1="lt1" tx1="dk1" bg2="lt2" tx2="dk2" accent1="accent1" accent2="accent2" accent3="accent3" accent4="accent4" accent5="accent5" accent6="accent6" hlink="hlink" folHlink="folHlink"/>
  <p:sldLayoutIdLst>
    <p:sldLayoutId id="2147483686" r:id="rId1"/>
  </p:sldLayoutIdLst>
  <p:hf sldNum="0" hdr="0" dt="0"/>
  <p:txStyles>
    <p:titleStyle>
      <a:lvl1pPr algn="l" defTabSz="1341112" rtl="0" eaLnBrk="1" latinLnBrk="0" hangingPunct="1">
        <a:lnSpc>
          <a:spcPct val="90000"/>
        </a:lnSpc>
        <a:spcBef>
          <a:spcPct val="0"/>
        </a:spcBef>
        <a:buNone/>
        <a:defRPr sz="4800" b="1" kern="1200">
          <a:solidFill>
            <a:schemeClr val="bg1"/>
          </a:solidFill>
          <a:latin typeface="+mn-lt"/>
          <a:ea typeface="+mj-ea"/>
          <a:cs typeface="+mj-cs"/>
        </a:defRPr>
      </a:lvl1pPr>
    </p:titleStyle>
    <p:bodyStyle>
      <a:lvl1pPr marL="335277" indent="-335277" algn="l" defTabSz="1341112" rtl="0" eaLnBrk="1" latinLnBrk="0" hangingPunct="1">
        <a:lnSpc>
          <a:spcPct val="90000"/>
        </a:lnSpc>
        <a:spcBef>
          <a:spcPts val="1467"/>
        </a:spcBef>
        <a:buFont typeface="Arial" panose="020B0604020202020204" pitchFamily="34" charset="0"/>
        <a:buChar char="•"/>
        <a:defRPr sz="2000" kern="1200">
          <a:solidFill>
            <a:schemeClr val="bg1"/>
          </a:solidFill>
          <a:latin typeface="+mn-lt"/>
          <a:ea typeface="+mn-ea"/>
          <a:cs typeface="+mn-cs"/>
        </a:defRPr>
      </a:lvl1pPr>
      <a:lvl2pPr marL="1005834" indent="-335277" algn="l" defTabSz="1341112" rtl="0" eaLnBrk="1" latinLnBrk="0" hangingPunct="1">
        <a:lnSpc>
          <a:spcPct val="90000"/>
        </a:lnSpc>
        <a:spcBef>
          <a:spcPts val="733"/>
        </a:spcBef>
        <a:buFont typeface="Arial" panose="020B0604020202020204" pitchFamily="34" charset="0"/>
        <a:buChar char="•"/>
        <a:defRPr sz="2000" kern="1200">
          <a:solidFill>
            <a:schemeClr val="bg1"/>
          </a:solidFill>
          <a:latin typeface="+mn-lt"/>
          <a:ea typeface="+mn-ea"/>
          <a:cs typeface="+mn-cs"/>
        </a:defRPr>
      </a:lvl2pPr>
      <a:lvl3pPr marL="1676390" indent="-335277" algn="l" defTabSz="1341112" rtl="0" eaLnBrk="1" latinLnBrk="0" hangingPunct="1">
        <a:lnSpc>
          <a:spcPct val="90000"/>
        </a:lnSpc>
        <a:spcBef>
          <a:spcPts val="733"/>
        </a:spcBef>
        <a:buFont typeface="Arial" panose="020B0604020202020204" pitchFamily="34" charset="0"/>
        <a:buChar char="•"/>
        <a:defRPr sz="2000" kern="1200">
          <a:solidFill>
            <a:schemeClr val="bg1"/>
          </a:solidFill>
          <a:latin typeface="+mn-lt"/>
          <a:ea typeface="+mn-ea"/>
          <a:cs typeface="+mn-cs"/>
        </a:defRPr>
      </a:lvl3pPr>
      <a:lvl4pPr marL="2346946" indent="-335277" algn="l" defTabSz="1341112" rtl="0" eaLnBrk="1" latinLnBrk="0" hangingPunct="1">
        <a:lnSpc>
          <a:spcPct val="90000"/>
        </a:lnSpc>
        <a:spcBef>
          <a:spcPts val="733"/>
        </a:spcBef>
        <a:buFont typeface="Arial" panose="020B0604020202020204" pitchFamily="34" charset="0"/>
        <a:buChar char="•"/>
        <a:defRPr sz="2000" kern="1200">
          <a:solidFill>
            <a:schemeClr val="bg1"/>
          </a:solidFill>
          <a:latin typeface="+mn-lt"/>
          <a:ea typeface="+mn-ea"/>
          <a:cs typeface="+mn-cs"/>
        </a:defRPr>
      </a:lvl4pPr>
      <a:lvl5pPr marL="3017502" indent="-335277" algn="l" defTabSz="1341112" rtl="0" eaLnBrk="1" latinLnBrk="0" hangingPunct="1">
        <a:lnSpc>
          <a:spcPct val="90000"/>
        </a:lnSpc>
        <a:spcBef>
          <a:spcPts val="733"/>
        </a:spcBef>
        <a:buFont typeface="Arial" panose="020B0604020202020204" pitchFamily="34" charset="0"/>
        <a:buChar char="•"/>
        <a:defRPr sz="2000" kern="1200">
          <a:solidFill>
            <a:schemeClr val="bg1"/>
          </a:solidFill>
          <a:latin typeface="+mn-lt"/>
          <a:ea typeface="+mn-ea"/>
          <a:cs typeface="+mn-cs"/>
        </a:defRPr>
      </a:lvl5pPr>
      <a:lvl6pPr marL="3688057"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614"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168"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725"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12" rtl="0" eaLnBrk="1" latinLnBrk="0" hangingPunct="1">
        <a:defRPr sz="2640" kern="1200">
          <a:solidFill>
            <a:schemeClr val="tx1"/>
          </a:solidFill>
          <a:latin typeface="+mn-lt"/>
          <a:ea typeface="+mn-ea"/>
          <a:cs typeface="+mn-cs"/>
        </a:defRPr>
      </a:lvl1pPr>
      <a:lvl2pPr marL="670556" algn="l" defTabSz="1341112" rtl="0" eaLnBrk="1" latinLnBrk="0" hangingPunct="1">
        <a:defRPr sz="2640" kern="1200">
          <a:solidFill>
            <a:schemeClr val="tx1"/>
          </a:solidFill>
          <a:latin typeface="+mn-lt"/>
          <a:ea typeface="+mn-ea"/>
          <a:cs typeface="+mn-cs"/>
        </a:defRPr>
      </a:lvl2pPr>
      <a:lvl3pPr marL="1341112" algn="l" defTabSz="1341112" rtl="0" eaLnBrk="1" latinLnBrk="0" hangingPunct="1">
        <a:defRPr sz="2640" kern="1200">
          <a:solidFill>
            <a:schemeClr val="tx1"/>
          </a:solidFill>
          <a:latin typeface="+mn-lt"/>
          <a:ea typeface="+mn-ea"/>
          <a:cs typeface="+mn-cs"/>
        </a:defRPr>
      </a:lvl3pPr>
      <a:lvl4pPr marL="2011669" algn="l" defTabSz="1341112" rtl="0" eaLnBrk="1" latinLnBrk="0" hangingPunct="1">
        <a:defRPr sz="2640" kern="1200">
          <a:solidFill>
            <a:schemeClr val="tx1"/>
          </a:solidFill>
          <a:latin typeface="+mn-lt"/>
          <a:ea typeface="+mn-ea"/>
          <a:cs typeface="+mn-cs"/>
        </a:defRPr>
      </a:lvl4pPr>
      <a:lvl5pPr marL="2682222" algn="l" defTabSz="1341112" rtl="0" eaLnBrk="1" latinLnBrk="0" hangingPunct="1">
        <a:defRPr sz="2640" kern="1200">
          <a:solidFill>
            <a:schemeClr val="tx1"/>
          </a:solidFill>
          <a:latin typeface="+mn-lt"/>
          <a:ea typeface="+mn-ea"/>
          <a:cs typeface="+mn-cs"/>
        </a:defRPr>
      </a:lvl5pPr>
      <a:lvl6pPr marL="3352779" algn="l" defTabSz="1341112" rtl="0" eaLnBrk="1" latinLnBrk="0" hangingPunct="1">
        <a:defRPr sz="2640" kern="1200">
          <a:solidFill>
            <a:schemeClr val="tx1"/>
          </a:solidFill>
          <a:latin typeface="+mn-lt"/>
          <a:ea typeface="+mn-ea"/>
          <a:cs typeface="+mn-cs"/>
        </a:defRPr>
      </a:lvl6pPr>
      <a:lvl7pPr marL="4023334" algn="l" defTabSz="1341112" rtl="0" eaLnBrk="1" latinLnBrk="0" hangingPunct="1">
        <a:defRPr sz="2640" kern="1200">
          <a:solidFill>
            <a:schemeClr val="tx1"/>
          </a:solidFill>
          <a:latin typeface="+mn-lt"/>
          <a:ea typeface="+mn-ea"/>
          <a:cs typeface="+mn-cs"/>
        </a:defRPr>
      </a:lvl7pPr>
      <a:lvl8pPr marL="4693890" algn="l" defTabSz="1341112" rtl="0" eaLnBrk="1" latinLnBrk="0" hangingPunct="1">
        <a:defRPr sz="2640" kern="1200">
          <a:solidFill>
            <a:schemeClr val="tx1"/>
          </a:solidFill>
          <a:latin typeface="+mn-lt"/>
          <a:ea typeface="+mn-ea"/>
          <a:cs typeface="+mn-cs"/>
        </a:defRPr>
      </a:lvl8pPr>
      <a:lvl9pPr marL="5364446" algn="l" defTabSz="1341112" rtl="0" eaLnBrk="1" latinLnBrk="0" hangingPunct="1">
        <a:defRPr sz="2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userDrawn="1">
          <p15:clr>
            <a:srgbClr val="F26B43"/>
          </p15:clr>
        </p15:guide>
        <p15:guide id="2" pos="2448"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E6857A-2F83-4C9C-639F-8B21BC93191A}"/>
              </a:ext>
            </a:extLst>
          </p:cNvPr>
          <p:cNvSpPr>
            <a:spLocks noGrp="1"/>
          </p:cNvSpPr>
          <p:nvPr>
            <p:ph type="title"/>
          </p:nvPr>
        </p:nvSpPr>
        <p:spPr>
          <a:xfrm>
            <a:off x="534355" y="535524"/>
            <a:ext cx="6703695" cy="1140876"/>
          </a:xfrm>
          <a:prstGeom prst="rect">
            <a:avLst/>
          </a:prstGeom>
        </p:spPr>
        <p:txBody>
          <a:bodyPr vert="horz" lIns="91440" tIns="45720" rIns="91440" bIns="45720" rtlCol="0" anchor="t" anchorCtr="0">
            <a:normAutofit/>
          </a:bodyPr>
          <a:lstStyle/>
          <a:p>
            <a:r>
              <a:rPr lang="en-US" dirty="0"/>
              <a:t>Click to edit Master title style</a:t>
            </a:r>
          </a:p>
        </p:txBody>
      </p:sp>
      <p:sp>
        <p:nvSpPr>
          <p:cNvPr id="3" name="Text Placeholder 2">
            <a:extLst>
              <a:ext uri="{FF2B5EF4-FFF2-40B4-BE49-F238E27FC236}">
                <a16:creationId xmlns:a16="http://schemas.microsoft.com/office/drawing/2014/main" id="{92B5B7BB-C780-18D3-8584-C4678AD8B018}"/>
              </a:ext>
            </a:extLst>
          </p:cNvPr>
          <p:cNvSpPr>
            <a:spLocks noGrp="1"/>
          </p:cNvSpPr>
          <p:nvPr>
            <p:ph type="body" idx="1"/>
          </p:nvPr>
        </p:nvSpPr>
        <p:spPr>
          <a:xfrm>
            <a:off x="534355" y="1828800"/>
            <a:ext cx="6703695" cy="7230746"/>
          </a:xfrm>
          <a:prstGeom prst="rect">
            <a:avLst/>
          </a:prstGeom>
        </p:spPr>
        <p:txBody>
          <a:bodyPr vert="horz" lIns="91440" tIns="45720" rIns="91440" bIns="45720" numCol="2" spcCol="45720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
        <p:nvSpPr>
          <p:cNvPr id="12" name="Footer Placeholder 11">
            <a:extLst>
              <a:ext uri="{FF2B5EF4-FFF2-40B4-BE49-F238E27FC236}">
                <a16:creationId xmlns:a16="http://schemas.microsoft.com/office/drawing/2014/main" id="{22E6CB51-48EF-A0EE-D1E9-1B64F5E3073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b="1">
                <a:solidFill>
                  <a:schemeClr val="accent2"/>
                </a:solidFill>
              </a:defRPr>
            </a:lvl1pPr>
          </a:lstStyle>
          <a:p>
            <a:r>
              <a:rPr lang="en-US" dirty="0"/>
              <a:t>State Advocacy Day</a:t>
            </a:r>
          </a:p>
        </p:txBody>
      </p:sp>
      <p:pic>
        <p:nvPicPr>
          <p:cNvPr id="13" name="Picture 12">
            <a:extLst>
              <a:ext uri="{FF2B5EF4-FFF2-40B4-BE49-F238E27FC236}">
                <a16:creationId xmlns:a16="http://schemas.microsoft.com/office/drawing/2014/main" id="{D897ED0E-4F37-97CC-AABD-872C967AA642}"/>
              </a:ext>
            </a:extLst>
          </p:cNvPr>
          <p:cNvPicPr>
            <a:picLocks noChangeAspect="1"/>
          </p:cNvPicPr>
          <p:nvPr userDrawn="1"/>
        </p:nvPicPr>
        <p:blipFill>
          <a:blip r:embed="rId5"/>
          <a:srcRect/>
          <a:stretch/>
        </p:blipFill>
        <p:spPr>
          <a:xfrm>
            <a:off x="381000" y="9429929"/>
            <a:ext cx="1898045" cy="428446"/>
          </a:xfrm>
          <a:prstGeom prst="rect">
            <a:avLst/>
          </a:prstGeom>
        </p:spPr>
      </p:pic>
    </p:spTree>
    <p:extLst>
      <p:ext uri="{BB962C8B-B14F-4D97-AF65-F5344CB8AC3E}">
        <p14:creationId xmlns:p14="http://schemas.microsoft.com/office/powerpoint/2010/main" val="3501144623"/>
      </p:ext>
    </p:extLst>
  </p:cSld>
  <p:clrMap bg1="lt1" tx1="dk1" bg2="lt2" tx2="dk2" accent1="accent1" accent2="accent2" accent3="accent3" accent4="accent4" accent5="accent5" accent6="accent6" hlink="hlink" folHlink="folHlink"/>
  <p:sldLayoutIdLst>
    <p:sldLayoutId id="2147483705" r:id="rId1"/>
    <p:sldLayoutId id="2147483706" r:id="rId2"/>
  </p:sldLayoutIdLst>
  <p:hf sldNum="0" hdr="0" dt="0"/>
  <p:txStyles>
    <p:titleStyle>
      <a:lvl1pPr algn="l" defTabSz="1341112" rtl="0" eaLnBrk="1" latinLnBrk="0" hangingPunct="1">
        <a:lnSpc>
          <a:spcPct val="90000"/>
        </a:lnSpc>
        <a:spcBef>
          <a:spcPct val="0"/>
        </a:spcBef>
        <a:buNone/>
        <a:defRPr sz="2800" b="1" kern="1200">
          <a:solidFill>
            <a:schemeClr val="tx1"/>
          </a:solidFill>
          <a:latin typeface="+mn-lt"/>
          <a:ea typeface="+mj-ea"/>
          <a:cs typeface="+mj-cs"/>
        </a:defRPr>
      </a:lvl1pPr>
    </p:titleStyle>
    <p:bodyStyle>
      <a:lvl1pPr marL="0" indent="0" algn="l" defTabSz="1341112" rtl="0" eaLnBrk="1" latinLnBrk="0" hangingPunct="1">
        <a:lnSpc>
          <a:spcPts val="1480"/>
        </a:lnSpc>
        <a:spcBef>
          <a:spcPts val="300"/>
        </a:spcBef>
        <a:spcAft>
          <a:spcPts val="300"/>
        </a:spcAft>
        <a:buFont typeface="Arial" panose="020B0604020202020204" pitchFamily="34" charset="0"/>
        <a:buNone/>
        <a:defRPr sz="1130" kern="1200">
          <a:solidFill>
            <a:srgbClr val="000000"/>
          </a:solidFill>
          <a:latin typeface="+mj-lt"/>
          <a:ea typeface="+mn-ea"/>
          <a:cs typeface="+mn-cs"/>
        </a:defRPr>
      </a:lvl1pPr>
      <a:lvl2pPr marL="7938" indent="0" algn="l" defTabSz="1341112" rtl="0" eaLnBrk="1" latinLnBrk="0" hangingPunct="1">
        <a:lnSpc>
          <a:spcPts val="1480"/>
        </a:lnSpc>
        <a:spcBef>
          <a:spcPts val="600"/>
        </a:spcBef>
        <a:spcAft>
          <a:spcPts val="600"/>
        </a:spcAft>
        <a:buFont typeface="Arial" panose="020B0604020202020204" pitchFamily="34" charset="0"/>
        <a:buNone/>
        <a:tabLst/>
        <a:defRPr sz="1330" b="1" kern="1200">
          <a:solidFill>
            <a:schemeClr val="accent6"/>
          </a:solidFill>
          <a:latin typeface="+mn-lt"/>
          <a:ea typeface="+mn-ea"/>
          <a:cs typeface="+mn-cs"/>
        </a:defRPr>
      </a:lvl2pPr>
      <a:lvl3pPr marL="7938" indent="0" algn="l" defTabSz="1341112" rtl="0" eaLnBrk="1" latinLnBrk="0" hangingPunct="1">
        <a:lnSpc>
          <a:spcPts val="1480"/>
        </a:lnSpc>
        <a:spcBef>
          <a:spcPts val="300"/>
        </a:spcBef>
        <a:spcAft>
          <a:spcPts val="300"/>
        </a:spcAft>
        <a:buFont typeface="Arial" panose="020B0604020202020204" pitchFamily="34" charset="0"/>
        <a:buNone/>
        <a:tabLst/>
        <a:defRPr sz="1130" b="1" kern="1200">
          <a:solidFill>
            <a:schemeClr val="tx1"/>
          </a:solidFill>
          <a:latin typeface="+mn-lt"/>
          <a:ea typeface="+mn-ea"/>
          <a:cs typeface="+mn-cs"/>
        </a:defRPr>
      </a:lvl3pPr>
      <a:lvl4pPr marL="7938" indent="0" algn="l" defTabSz="1341112" rtl="0" eaLnBrk="1" latinLnBrk="0" hangingPunct="1">
        <a:lnSpc>
          <a:spcPts val="1480"/>
        </a:lnSpc>
        <a:spcBef>
          <a:spcPts val="300"/>
        </a:spcBef>
        <a:spcAft>
          <a:spcPts val="300"/>
        </a:spcAft>
        <a:buFont typeface="Arial" panose="020B0604020202020204" pitchFamily="34" charset="0"/>
        <a:buNone/>
        <a:tabLst/>
        <a:defRPr sz="1130" i="1" kern="1200">
          <a:solidFill>
            <a:srgbClr val="000000"/>
          </a:solidFill>
          <a:latin typeface="+mj-lt"/>
          <a:ea typeface="+mn-ea"/>
          <a:cs typeface="+mn-cs"/>
        </a:defRPr>
      </a:lvl4pPr>
      <a:lvl5pPr marL="133350" indent="-133350" algn="l" defTabSz="1341112" rtl="0" eaLnBrk="1" latinLnBrk="0" hangingPunct="1">
        <a:lnSpc>
          <a:spcPts val="1480"/>
        </a:lnSpc>
        <a:spcBef>
          <a:spcPts val="300"/>
        </a:spcBef>
        <a:spcAft>
          <a:spcPts val="300"/>
        </a:spcAft>
        <a:buClr>
          <a:schemeClr val="accent6"/>
        </a:buClr>
        <a:buFont typeface="Arial" panose="020B0604020202020204" pitchFamily="34" charset="0"/>
        <a:buChar char="•"/>
        <a:tabLst/>
        <a:defRPr sz="1130" kern="1200">
          <a:solidFill>
            <a:srgbClr val="000000"/>
          </a:solidFill>
          <a:latin typeface="+mj-lt"/>
          <a:ea typeface="+mn-ea"/>
          <a:cs typeface="+mn-cs"/>
        </a:defRPr>
      </a:lvl5pPr>
      <a:lvl6pPr marL="303213" indent="-144463" algn="l" defTabSz="1341112" rtl="0" eaLnBrk="1" latinLnBrk="0" hangingPunct="1">
        <a:lnSpc>
          <a:spcPts val="1480"/>
        </a:lnSpc>
        <a:spcBef>
          <a:spcPts val="300"/>
        </a:spcBef>
        <a:spcAft>
          <a:spcPts val="300"/>
        </a:spcAft>
        <a:buClr>
          <a:schemeClr val="accent6"/>
        </a:buClr>
        <a:buFont typeface="System Font Regular"/>
        <a:buChar char="–"/>
        <a:tabLst/>
        <a:defRPr sz="1130" kern="1200">
          <a:solidFill>
            <a:srgbClr val="000000"/>
          </a:solidFill>
          <a:latin typeface="+mj-lt"/>
          <a:ea typeface="+mn-ea"/>
          <a:cs typeface="+mn-cs"/>
        </a:defRPr>
      </a:lvl6pPr>
      <a:lvl7pPr marL="236538" indent="-228600" algn="l" defTabSz="1341112" rtl="0" eaLnBrk="1" latinLnBrk="0" hangingPunct="1">
        <a:lnSpc>
          <a:spcPts val="1480"/>
        </a:lnSpc>
        <a:spcBef>
          <a:spcPts val="300"/>
        </a:spcBef>
        <a:spcAft>
          <a:spcPts val="300"/>
        </a:spcAft>
        <a:buFont typeface="+mj-lt"/>
        <a:buAutoNum type="arabicPeriod"/>
        <a:tabLst/>
        <a:defRPr sz="1130" kern="1200">
          <a:solidFill>
            <a:srgbClr val="000000"/>
          </a:solidFill>
          <a:latin typeface="+mj-lt"/>
          <a:ea typeface="+mn-ea"/>
          <a:cs typeface="+mn-cs"/>
        </a:defRPr>
      </a:lvl7pPr>
      <a:lvl8pPr marL="244475" indent="0" algn="l" defTabSz="1341112" rtl="0" eaLnBrk="1" latinLnBrk="0" hangingPunct="1">
        <a:lnSpc>
          <a:spcPts val="1480"/>
        </a:lnSpc>
        <a:spcBef>
          <a:spcPts val="300"/>
        </a:spcBef>
        <a:spcAft>
          <a:spcPts val="300"/>
        </a:spcAft>
        <a:buFont typeface="Arial" panose="020B0604020202020204" pitchFamily="34" charset="0"/>
        <a:buNone/>
        <a:tabLst/>
        <a:defRPr sz="1130" kern="1200">
          <a:solidFill>
            <a:schemeClr val="accent6"/>
          </a:solidFill>
          <a:latin typeface="+mn-lt"/>
          <a:ea typeface="+mn-ea"/>
          <a:cs typeface="+mn-cs"/>
        </a:defRPr>
      </a:lvl8pPr>
      <a:lvl9pPr marL="7938" indent="0" algn="l" defTabSz="1341112" rtl="0" eaLnBrk="1" latinLnBrk="0" hangingPunct="1">
        <a:lnSpc>
          <a:spcPts val="1480"/>
        </a:lnSpc>
        <a:spcBef>
          <a:spcPts val="300"/>
        </a:spcBef>
        <a:spcAft>
          <a:spcPts val="300"/>
        </a:spcAft>
        <a:buFont typeface="Arial" panose="020B0604020202020204" pitchFamily="34" charset="0"/>
        <a:buNone/>
        <a:tabLst/>
        <a:defRPr sz="1130" u="sng" kern="1200">
          <a:solidFill>
            <a:schemeClr val="accent5"/>
          </a:solidFill>
          <a:latin typeface="+mj-lt"/>
          <a:ea typeface="+mn-ea"/>
          <a:cs typeface="+mn-cs"/>
        </a:defRPr>
      </a:lvl9pPr>
    </p:bodyStyle>
    <p:otherStyle>
      <a:defPPr>
        <a:defRPr lang="en-US"/>
      </a:defPPr>
      <a:lvl1pPr marL="0" algn="l" defTabSz="1341112" rtl="0" eaLnBrk="1" latinLnBrk="0" hangingPunct="1">
        <a:defRPr sz="2640" kern="1200">
          <a:solidFill>
            <a:schemeClr val="tx1"/>
          </a:solidFill>
          <a:latin typeface="+mn-lt"/>
          <a:ea typeface="+mn-ea"/>
          <a:cs typeface="+mn-cs"/>
        </a:defRPr>
      </a:lvl1pPr>
      <a:lvl2pPr marL="670556" algn="l" defTabSz="1341112" rtl="0" eaLnBrk="1" latinLnBrk="0" hangingPunct="1">
        <a:defRPr sz="2640" kern="1200">
          <a:solidFill>
            <a:schemeClr val="tx1"/>
          </a:solidFill>
          <a:latin typeface="+mn-lt"/>
          <a:ea typeface="+mn-ea"/>
          <a:cs typeface="+mn-cs"/>
        </a:defRPr>
      </a:lvl2pPr>
      <a:lvl3pPr marL="1341112" algn="l" defTabSz="1341112" rtl="0" eaLnBrk="1" latinLnBrk="0" hangingPunct="1">
        <a:defRPr sz="2640" kern="1200">
          <a:solidFill>
            <a:schemeClr val="tx1"/>
          </a:solidFill>
          <a:latin typeface="+mn-lt"/>
          <a:ea typeface="+mn-ea"/>
          <a:cs typeface="+mn-cs"/>
        </a:defRPr>
      </a:lvl3pPr>
      <a:lvl4pPr marL="2011669" algn="l" defTabSz="1341112" rtl="0" eaLnBrk="1" latinLnBrk="0" hangingPunct="1">
        <a:defRPr sz="2640" kern="1200">
          <a:solidFill>
            <a:schemeClr val="tx1"/>
          </a:solidFill>
          <a:latin typeface="+mn-lt"/>
          <a:ea typeface="+mn-ea"/>
          <a:cs typeface="+mn-cs"/>
        </a:defRPr>
      </a:lvl4pPr>
      <a:lvl5pPr marL="2682222" algn="l" defTabSz="1341112" rtl="0" eaLnBrk="1" latinLnBrk="0" hangingPunct="1">
        <a:defRPr sz="2640" kern="1200">
          <a:solidFill>
            <a:schemeClr val="tx1"/>
          </a:solidFill>
          <a:latin typeface="+mn-lt"/>
          <a:ea typeface="+mn-ea"/>
          <a:cs typeface="+mn-cs"/>
        </a:defRPr>
      </a:lvl5pPr>
      <a:lvl6pPr marL="3352779" algn="l" defTabSz="1341112" rtl="0" eaLnBrk="1" latinLnBrk="0" hangingPunct="1">
        <a:defRPr sz="2640" kern="1200">
          <a:solidFill>
            <a:schemeClr val="tx1"/>
          </a:solidFill>
          <a:latin typeface="+mn-lt"/>
          <a:ea typeface="+mn-ea"/>
          <a:cs typeface="+mn-cs"/>
        </a:defRPr>
      </a:lvl6pPr>
      <a:lvl7pPr marL="4023334" algn="l" defTabSz="1341112" rtl="0" eaLnBrk="1" latinLnBrk="0" hangingPunct="1">
        <a:defRPr sz="2640" kern="1200">
          <a:solidFill>
            <a:schemeClr val="tx1"/>
          </a:solidFill>
          <a:latin typeface="+mn-lt"/>
          <a:ea typeface="+mn-ea"/>
          <a:cs typeface="+mn-cs"/>
        </a:defRPr>
      </a:lvl7pPr>
      <a:lvl8pPr marL="4693890" algn="l" defTabSz="1341112" rtl="0" eaLnBrk="1" latinLnBrk="0" hangingPunct="1">
        <a:defRPr sz="2640" kern="1200">
          <a:solidFill>
            <a:schemeClr val="tx1"/>
          </a:solidFill>
          <a:latin typeface="+mn-lt"/>
          <a:ea typeface="+mn-ea"/>
          <a:cs typeface="+mn-cs"/>
        </a:defRPr>
      </a:lvl8pPr>
      <a:lvl9pPr marL="5364446" algn="l" defTabSz="1341112" rtl="0" eaLnBrk="1" latinLnBrk="0" hangingPunct="1">
        <a:defRPr sz="2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userDrawn="1">
          <p15:clr>
            <a:srgbClr val="F26B43"/>
          </p15:clr>
        </p15:guide>
        <p15:guide id="2" pos="2448" userDrawn="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E6857A-2F83-4C9C-639F-8B21BC93191A}"/>
              </a:ext>
            </a:extLst>
          </p:cNvPr>
          <p:cNvSpPr>
            <a:spLocks noGrp="1"/>
          </p:cNvSpPr>
          <p:nvPr>
            <p:ph type="title"/>
          </p:nvPr>
        </p:nvSpPr>
        <p:spPr>
          <a:xfrm>
            <a:off x="534355" y="535524"/>
            <a:ext cx="6703695" cy="1140876"/>
          </a:xfrm>
          <a:prstGeom prst="rect">
            <a:avLst/>
          </a:prstGeom>
        </p:spPr>
        <p:txBody>
          <a:bodyPr vert="horz" lIns="91440" tIns="45720" rIns="91440" bIns="45720" rtlCol="0" anchor="t" anchorCtr="0">
            <a:normAutofit/>
          </a:bodyPr>
          <a:lstStyle/>
          <a:p>
            <a:r>
              <a:rPr lang="en-US" dirty="0"/>
              <a:t>Click to edit Master title style</a:t>
            </a:r>
          </a:p>
        </p:txBody>
      </p:sp>
      <p:sp>
        <p:nvSpPr>
          <p:cNvPr id="3" name="Text Placeholder 2">
            <a:extLst>
              <a:ext uri="{FF2B5EF4-FFF2-40B4-BE49-F238E27FC236}">
                <a16:creationId xmlns:a16="http://schemas.microsoft.com/office/drawing/2014/main" id="{92B5B7BB-C780-18D3-8584-C4678AD8B018}"/>
              </a:ext>
            </a:extLst>
          </p:cNvPr>
          <p:cNvSpPr>
            <a:spLocks noGrp="1"/>
          </p:cNvSpPr>
          <p:nvPr>
            <p:ph type="body" idx="1"/>
          </p:nvPr>
        </p:nvSpPr>
        <p:spPr>
          <a:xfrm>
            <a:off x="534355" y="1828800"/>
            <a:ext cx="6703695" cy="7230746"/>
          </a:xfrm>
          <a:prstGeom prst="rect">
            <a:avLst/>
          </a:prstGeom>
        </p:spPr>
        <p:txBody>
          <a:bodyPr vert="horz" lIns="91440" tIns="45720" rIns="91440" bIns="45720" numCol="2" spcCol="45720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
        <p:nvSpPr>
          <p:cNvPr id="12" name="Footer Placeholder 11">
            <a:extLst>
              <a:ext uri="{FF2B5EF4-FFF2-40B4-BE49-F238E27FC236}">
                <a16:creationId xmlns:a16="http://schemas.microsoft.com/office/drawing/2014/main" id="{22E6CB51-48EF-A0EE-D1E9-1B64F5E3073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b="1">
                <a:solidFill>
                  <a:schemeClr val="accent2"/>
                </a:solidFill>
              </a:defRPr>
            </a:lvl1pPr>
          </a:lstStyle>
          <a:p>
            <a:r>
              <a:rPr lang="en-US" dirty="0"/>
              <a:t>State Advocacy Day</a:t>
            </a:r>
          </a:p>
        </p:txBody>
      </p:sp>
      <p:pic>
        <p:nvPicPr>
          <p:cNvPr id="5" name="Picture 4">
            <a:extLst>
              <a:ext uri="{FF2B5EF4-FFF2-40B4-BE49-F238E27FC236}">
                <a16:creationId xmlns:a16="http://schemas.microsoft.com/office/drawing/2014/main" id="{FC2985B2-70B0-37EC-F6F2-D29D9EEB23CE}"/>
              </a:ext>
            </a:extLst>
          </p:cNvPr>
          <p:cNvPicPr>
            <a:picLocks noChangeAspect="1"/>
          </p:cNvPicPr>
          <p:nvPr userDrawn="1"/>
        </p:nvPicPr>
        <p:blipFill>
          <a:blip r:embed="rId5"/>
          <a:srcRect/>
          <a:stretch/>
        </p:blipFill>
        <p:spPr>
          <a:xfrm>
            <a:off x="381000" y="9413456"/>
            <a:ext cx="1971014" cy="444919"/>
          </a:xfrm>
          <a:prstGeom prst="rect">
            <a:avLst/>
          </a:prstGeom>
        </p:spPr>
      </p:pic>
    </p:spTree>
    <p:extLst>
      <p:ext uri="{BB962C8B-B14F-4D97-AF65-F5344CB8AC3E}">
        <p14:creationId xmlns:p14="http://schemas.microsoft.com/office/powerpoint/2010/main" val="3057667984"/>
      </p:ext>
    </p:extLst>
  </p:cSld>
  <p:clrMap bg1="lt1" tx1="dk1" bg2="lt2" tx2="dk2" accent1="accent1" accent2="accent2" accent3="accent3" accent4="accent4" accent5="accent5" accent6="accent6" hlink="hlink" folHlink="folHlink"/>
  <p:sldLayoutIdLst>
    <p:sldLayoutId id="2147483733" r:id="rId1"/>
    <p:sldLayoutId id="2147483734" r:id="rId2"/>
  </p:sldLayoutIdLst>
  <p:hf sldNum="0" hdr="0" dt="0"/>
  <p:txStyles>
    <p:titleStyle>
      <a:lvl1pPr algn="l" defTabSz="1341112" rtl="0" eaLnBrk="1" latinLnBrk="0" hangingPunct="1">
        <a:lnSpc>
          <a:spcPct val="90000"/>
        </a:lnSpc>
        <a:spcBef>
          <a:spcPct val="0"/>
        </a:spcBef>
        <a:buNone/>
        <a:defRPr sz="2800" b="1" kern="1200">
          <a:solidFill>
            <a:schemeClr val="bg1"/>
          </a:solidFill>
          <a:latin typeface="+mn-lt"/>
          <a:ea typeface="+mj-ea"/>
          <a:cs typeface="+mj-cs"/>
        </a:defRPr>
      </a:lvl1pPr>
    </p:titleStyle>
    <p:bodyStyle>
      <a:lvl1pPr marL="0" indent="0" algn="l" defTabSz="1341112" rtl="0" eaLnBrk="1" latinLnBrk="0" hangingPunct="1">
        <a:lnSpc>
          <a:spcPts val="1480"/>
        </a:lnSpc>
        <a:spcBef>
          <a:spcPts val="300"/>
        </a:spcBef>
        <a:spcAft>
          <a:spcPts val="300"/>
        </a:spcAft>
        <a:buFont typeface="Arial" panose="020B0604020202020204" pitchFamily="34" charset="0"/>
        <a:buNone/>
        <a:defRPr sz="1130" kern="1200">
          <a:solidFill>
            <a:schemeClr val="bg1"/>
          </a:solidFill>
          <a:latin typeface="+mj-lt"/>
          <a:ea typeface="+mn-ea"/>
          <a:cs typeface="+mn-cs"/>
        </a:defRPr>
      </a:lvl1pPr>
      <a:lvl2pPr marL="7938" indent="0" algn="l" defTabSz="1341112" rtl="0" eaLnBrk="1" latinLnBrk="0" hangingPunct="1">
        <a:lnSpc>
          <a:spcPts val="1480"/>
        </a:lnSpc>
        <a:spcBef>
          <a:spcPts val="600"/>
        </a:spcBef>
        <a:spcAft>
          <a:spcPts val="600"/>
        </a:spcAft>
        <a:buFont typeface="Arial" panose="020B0604020202020204" pitchFamily="34" charset="0"/>
        <a:buNone/>
        <a:tabLst/>
        <a:defRPr sz="1330" b="1" kern="1200">
          <a:solidFill>
            <a:schemeClr val="accent6"/>
          </a:solidFill>
          <a:latin typeface="+mn-lt"/>
          <a:ea typeface="+mn-ea"/>
          <a:cs typeface="+mn-cs"/>
        </a:defRPr>
      </a:lvl2pPr>
      <a:lvl3pPr marL="7938" indent="0" algn="l" defTabSz="1341112" rtl="0" eaLnBrk="1" latinLnBrk="0" hangingPunct="1">
        <a:lnSpc>
          <a:spcPts val="1480"/>
        </a:lnSpc>
        <a:spcBef>
          <a:spcPts val="300"/>
        </a:spcBef>
        <a:spcAft>
          <a:spcPts val="300"/>
        </a:spcAft>
        <a:buFont typeface="Arial" panose="020B0604020202020204" pitchFamily="34" charset="0"/>
        <a:buNone/>
        <a:tabLst/>
        <a:defRPr sz="1130" b="1" kern="1200">
          <a:solidFill>
            <a:schemeClr val="bg1"/>
          </a:solidFill>
          <a:latin typeface="+mn-lt"/>
          <a:ea typeface="+mn-ea"/>
          <a:cs typeface="+mn-cs"/>
        </a:defRPr>
      </a:lvl3pPr>
      <a:lvl4pPr marL="7938" indent="0" algn="l" defTabSz="1341112" rtl="0" eaLnBrk="1" latinLnBrk="0" hangingPunct="1">
        <a:lnSpc>
          <a:spcPts val="1480"/>
        </a:lnSpc>
        <a:spcBef>
          <a:spcPts val="300"/>
        </a:spcBef>
        <a:spcAft>
          <a:spcPts val="300"/>
        </a:spcAft>
        <a:buFont typeface="Arial" panose="020B0604020202020204" pitchFamily="34" charset="0"/>
        <a:buNone/>
        <a:tabLst/>
        <a:defRPr sz="1130" i="1" kern="1200">
          <a:solidFill>
            <a:schemeClr val="bg1"/>
          </a:solidFill>
          <a:latin typeface="+mj-lt"/>
          <a:ea typeface="+mn-ea"/>
          <a:cs typeface="+mn-cs"/>
        </a:defRPr>
      </a:lvl4pPr>
      <a:lvl5pPr marL="133350" indent="-133350" algn="l" defTabSz="1341112" rtl="0" eaLnBrk="1" latinLnBrk="0" hangingPunct="1">
        <a:lnSpc>
          <a:spcPts val="1480"/>
        </a:lnSpc>
        <a:spcBef>
          <a:spcPts val="300"/>
        </a:spcBef>
        <a:spcAft>
          <a:spcPts val="300"/>
        </a:spcAft>
        <a:buClr>
          <a:schemeClr val="accent6"/>
        </a:buClr>
        <a:buFont typeface="Arial" panose="020B0604020202020204" pitchFamily="34" charset="0"/>
        <a:buChar char="•"/>
        <a:tabLst/>
        <a:defRPr sz="1130" kern="1200">
          <a:solidFill>
            <a:schemeClr val="bg1"/>
          </a:solidFill>
          <a:latin typeface="+mj-lt"/>
          <a:ea typeface="+mn-ea"/>
          <a:cs typeface="+mn-cs"/>
        </a:defRPr>
      </a:lvl5pPr>
      <a:lvl6pPr marL="303213" indent="-144463" algn="l" defTabSz="1341112" rtl="0" eaLnBrk="1" latinLnBrk="0" hangingPunct="1">
        <a:lnSpc>
          <a:spcPts val="1480"/>
        </a:lnSpc>
        <a:spcBef>
          <a:spcPts val="300"/>
        </a:spcBef>
        <a:spcAft>
          <a:spcPts val="300"/>
        </a:spcAft>
        <a:buClr>
          <a:schemeClr val="accent6"/>
        </a:buClr>
        <a:buFont typeface="System Font Regular"/>
        <a:buChar char="–"/>
        <a:tabLst/>
        <a:defRPr sz="1130" kern="1200">
          <a:solidFill>
            <a:schemeClr val="bg1"/>
          </a:solidFill>
          <a:latin typeface="+mj-lt"/>
          <a:ea typeface="+mn-ea"/>
          <a:cs typeface="+mn-cs"/>
        </a:defRPr>
      </a:lvl6pPr>
      <a:lvl7pPr marL="236538" indent="-228600" algn="l" defTabSz="1341112" rtl="0" eaLnBrk="1" latinLnBrk="0" hangingPunct="1">
        <a:lnSpc>
          <a:spcPts val="1480"/>
        </a:lnSpc>
        <a:spcBef>
          <a:spcPts val="300"/>
        </a:spcBef>
        <a:spcAft>
          <a:spcPts val="300"/>
        </a:spcAft>
        <a:buFont typeface="+mj-lt"/>
        <a:buAutoNum type="arabicPeriod"/>
        <a:tabLst/>
        <a:defRPr sz="1130" kern="1200">
          <a:solidFill>
            <a:schemeClr val="bg1"/>
          </a:solidFill>
          <a:latin typeface="+mj-lt"/>
          <a:ea typeface="+mn-ea"/>
          <a:cs typeface="+mn-cs"/>
        </a:defRPr>
      </a:lvl7pPr>
      <a:lvl8pPr marL="244475" indent="0" algn="l" defTabSz="1341112" rtl="0" eaLnBrk="1" latinLnBrk="0" hangingPunct="1">
        <a:lnSpc>
          <a:spcPts val="1480"/>
        </a:lnSpc>
        <a:spcBef>
          <a:spcPts val="300"/>
        </a:spcBef>
        <a:spcAft>
          <a:spcPts val="300"/>
        </a:spcAft>
        <a:buFont typeface="Arial" panose="020B0604020202020204" pitchFamily="34" charset="0"/>
        <a:buNone/>
        <a:tabLst/>
        <a:defRPr sz="1130" kern="1200">
          <a:solidFill>
            <a:schemeClr val="accent6"/>
          </a:solidFill>
          <a:latin typeface="+mn-lt"/>
          <a:ea typeface="+mn-ea"/>
          <a:cs typeface="+mn-cs"/>
        </a:defRPr>
      </a:lvl8pPr>
      <a:lvl9pPr marL="7938" indent="0" algn="l" defTabSz="1341112" rtl="0" eaLnBrk="1" latinLnBrk="0" hangingPunct="1">
        <a:lnSpc>
          <a:spcPts val="1480"/>
        </a:lnSpc>
        <a:spcBef>
          <a:spcPts val="300"/>
        </a:spcBef>
        <a:spcAft>
          <a:spcPts val="300"/>
        </a:spcAft>
        <a:buFont typeface="Arial" panose="020B0604020202020204" pitchFamily="34" charset="0"/>
        <a:buNone/>
        <a:tabLst/>
        <a:defRPr sz="1130" u="sng" kern="1200">
          <a:solidFill>
            <a:schemeClr val="accent2"/>
          </a:solidFill>
          <a:latin typeface="+mj-lt"/>
          <a:ea typeface="+mn-ea"/>
          <a:cs typeface="+mn-cs"/>
        </a:defRPr>
      </a:lvl9pPr>
    </p:bodyStyle>
    <p:otherStyle>
      <a:defPPr>
        <a:defRPr lang="en-US"/>
      </a:defPPr>
      <a:lvl1pPr marL="0" algn="l" defTabSz="1341112" rtl="0" eaLnBrk="1" latinLnBrk="0" hangingPunct="1">
        <a:defRPr sz="2640" kern="1200">
          <a:solidFill>
            <a:schemeClr val="tx1"/>
          </a:solidFill>
          <a:latin typeface="+mn-lt"/>
          <a:ea typeface="+mn-ea"/>
          <a:cs typeface="+mn-cs"/>
        </a:defRPr>
      </a:lvl1pPr>
      <a:lvl2pPr marL="670556" algn="l" defTabSz="1341112" rtl="0" eaLnBrk="1" latinLnBrk="0" hangingPunct="1">
        <a:defRPr sz="2640" kern="1200">
          <a:solidFill>
            <a:schemeClr val="tx1"/>
          </a:solidFill>
          <a:latin typeface="+mn-lt"/>
          <a:ea typeface="+mn-ea"/>
          <a:cs typeface="+mn-cs"/>
        </a:defRPr>
      </a:lvl2pPr>
      <a:lvl3pPr marL="1341112" algn="l" defTabSz="1341112" rtl="0" eaLnBrk="1" latinLnBrk="0" hangingPunct="1">
        <a:defRPr sz="2640" kern="1200">
          <a:solidFill>
            <a:schemeClr val="tx1"/>
          </a:solidFill>
          <a:latin typeface="+mn-lt"/>
          <a:ea typeface="+mn-ea"/>
          <a:cs typeface="+mn-cs"/>
        </a:defRPr>
      </a:lvl3pPr>
      <a:lvl4pPr marL="2011669" algn="l" defTabSz="1341112" rtl="0" eaLnBrk="1" latinLnBrk="0" hangingPunct="1">
        <a:defRPr sz="2640" kern="1200">
          <a:solidFill>
            <a:schemeClr val="tx1"/>
          </a:solidFill>
          <a:latin typeface="+mn-lt"/>
          <a:ea typeface="+mn-ea"/>
          <a:cs typeface="+mn-cs"/>
        </a:defRPr>
      </a:lvl4pPr>
      <a:lvl5pPr marL="2682222" algn="l" defTabSz="1341112" rtl="0" eaLnBrk="1" latinLnBrk="0" hangingPunct="1">
        <a:defRPr sz="2640" kern="1200">
          <a:solidFill>
            <a:schemeClr val="tx1"/>
          </a:solidFill>
          <a:latin typeface="+mn-lt"/>
          <a:ea typeface="+mn-ea"/>
          <a:cs typeface="+mn-cs"/>
        </a:defRPr>
      </a:lvl5pPr>
      <a:lvl6pPr marL="3352779" algn="l" defTabSz="1341112" rtl="0" eaLnBrk="1" latinLnBrk="0" hangingPunct="1">
        <a:defRPr sz="2640" kern="1200">
          <a:solidFill>
            <a:schemeClr val="tx1"/>
          </a:solidFill>
          <a:latin typeface="+mn-lt"/>
          <a:ea typeface="+mn-ea"/>
          <a:cs typeface="+mn-cs"/>
        </a:defRPr>
      </a:lvl6pPr>
      <a:lvl7pPr marL="4023334" algn="l" defTabSz="1341112" rtl="0" eaLnBrk="1" latinLnBrk="0" hangingPunct="1">
        <a:defRPr sz="2640" kern="1200">
          <a:solidFill>
            <a:schemeClr val="tx1"/>
          </a:solidFill>
          <a:latin typeface="+mn-lt"/>
          <a:ea typeface="+mn-ea"/>
          <a:cs typeface="+mn-cs"/>
        </a:defRPr>
      </a:lvl7pPr>
      <a:lvl8pPr marL="4693890" algn="l" defTabSz="1341112" rtl="0" eaLnBrk="1" latinLnBrk="0" hangingPunct="1">
        <a:defRPr sz="2640" kern="1200">
          <a:solidFill>
            <a:schemeClr val="tx1"/>
          </a:solidFill>
          <a:latin typeface="+mn-lt"/>
          <a:ea typeface="+mn-ea"/>
          <a:cs typeface="+mn-cs"/>
        </a:defRPr>
      </a:lvl8pPr>
      <a:lvl9pPr marL="5364446" algn="l" defTabSz="1341112" rtl="0" eaLnBrk="1" latinLnBrk="0" hangingPunct="1">
        <a:defRPr sz="2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userDrawn="1">
          <p15:clr>
            <a:srgbClr val="F26B43"/>
          </p15:clr>
        </p15:guide>
        <p15:guide id="2" pos="2448" userDrawn="1">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E6857A-2F83-4C9C-639F-8B21BC93191A}"/>
              </a:ext>
            </a:extLst>
          </p:cNvPr>
          <p:cNvSpPr>
            <a:spLocks noGrp="1"/>
          </p:cNvSpPr>
          <p:nvPr>
            <p:ph type="title"/>
          </p:nvPr>
        </p:nvSpPr>
        <p:spPr>
          <a:xfrm>
            <a:off x="534355" y="535524"/>
            <a:ext cx="6703695" cy="1140876"/>
          </a:xfrm>
          <a:prstGeom prst="rect">
            <a:avLst/>
          </a:prstGeom>
        </p:spPr>
        <p:txBody>
          <a:bodyPr vert="horz" lIns="91440" tIns="45720" rIns="91440" bIns="45720" rtlCol="0" anchor="t" anchorCtr="0">
            <a:normAutofit/>
          </a:bodyPr>
          <a:lstStyle/>
          <a:p>
            <a:r>
              <a:rPr lang="en-US" dirty="0"/>
              <a:t>Click to edit Master title style</a:t>
            </a:r>
          </a:p>
        </p:txBody>
      </p:sp>
      <p:sp>
        <p:nvSpPr>
          <p:cNvPr id="3" name="Text Placeholder 2">
            <a:extLst>
              <a:ext uri="{FF2B5EF4-FFF2-40B4-BE49-F238E27FC236}">
                <a16:creationId xmlns:a16="http://schemas.microsoft.com/office/drawing/2014/main" id="{92B5B7BB-C780-18D3-8584-C4678AD8B018}"/>
              </a:ext>
            </a:extLst>
          </p:cNvPr>
          <p:cNvSpPr>
            <a:spLocks noGrp="1"/>
          </p:cNvSpPr>
          <p:nvPr>
            <p:ph type="body" idx="1"/>
          </p:nvPr>
        </p:nvSpPr>
        <p:spPr>
          <a:xfrm>
            <a:off x="534355" y="1828800"/>
            <a:ext cx="6703695" cy="7230746"/>
          </a:xfrm>
          <a:prstGeom prst="rect">
            <a:avLst/>
          </a:prstGeom>
        </p:spPr>
        <p:txBody>
          <a:bodyPr vert="horz" lIns="91440" tIns="45720" rIns="91440" bIns="45720" numCol="2" spcCol="45720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
        <p:nvSpPr>
          <p:cNvPr id="12" name="Footer Placeholder 11">
            <a:extLst>
              <a:ext uri="{FF2B5EF4-FFF2-40B4-BE49-F238E27FC236}">
                <a16:creationId xmlns:a16="http://schemas.microsoft.com/office/drawing/2014/main" id="{22E6CB51-48EF-A0EE-D1E9-1B64F5E3073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b="1">
                <a:solidFill>
                  <a:schemeClr val="accent2"/>
                </a:solidFill>
              </a:defRPr>
            </a:lvl1pPr>
          </a:lstStyle>
          <a:p>
            <a:r>
              <a:rPr lang="en-US" dirty="0"/>
              <a:t>State Advocacy Day</a:t>
            </a:r>
          </a:p>
        </p:txBody>
      </p:sp>
      <p:pic>
        <p:nvPicPr>
          <p:cNvPr id="5" name="Picture 4">
            <a:extLst>
              <a:ext uri="{FF2B5EF4-FFF2-40B4-BE49-F238E27FC236}">
                <a16:creationId xmlns:a16="http://schemas.microsoft.com/office/drawing/2014/main" id="{B646692B-F2DA-F422-3926-121212A651C3}"/>
              </a:ext>
            </a:extLst>
          </p:cNvPr>
          <p:cNvPicPr>
            <a:picLocks noChangeAspect="1"/>
          </p:cNvPicPr>
          <p:nvPr userDrawn="1"/>
        </p:nvPicPr>
        <p:blipFill>
          <a:blip r:embed="rId5"/>
          <a:srcRect/>
          <a:stretch/>
        </p:blipFill>
        <p:spPr>
          <a:xfrm>
            <a:off x="381000" y="9429929"/>
            <a:ext cx="1898044" cy="428446"/>
          </a:xfrm>
          <a:prstGeom prst="rect">
            <a:avLst/>
          </a:prstGeom>
        </p:spPr>
      </p:pic>
    </p:spTree>
    <p:extLst>
      <p:ext uri="{BB962C8B-B14F-4D97-AF65-F5344CB8AC3E}">
        <p14:creationId xmlns:p14="http://schemas.microsoft.com/office/powerpoint/2010/main" val="1213776229"/>
      </p:ext>
    </p:extLst>
  </p:cSld>
  <p:clrMap bg1="lt1" tx1="dk1" bg2="lt2" tx2="dk2" accent1="accent1" accent2="accent2" accent3="accent3" accent4="accent4" accent5="accent5" accent6="accent6" hlink="hlink" folHlink="folHlink"/>
  <p:sldLayoutIdLst>
    <p:sldLayoutId id="2147483736" r:id="rId1"/>
    <p:sldLayoutId id="2147483737" r:id="rId2"/>
  </p:sldLayoutIdLst>
  <p:hf sldNum="0" hdr="0" dt="0"/>
  <p:txStyles>
    <p:titleStyle>
      <a:lvl1pPr algn="l" defTabSz="1341112" rtl="0" eaLnBrk="1" latinLnBrk="0" hangingPunct="1">
        <a:lnSpc>
          <a:spcPct val="90000"/>
        </a:lnSpc>
        <a:spcBef>
          <a:spcPct val="0"/>
        </a:spcBef>
        <a:buNone/>
        <a:defRPr sz="2800" b="1" kern="1200">
          <a:solidFill>
            <a:schemeClr val="bg1"/>
          </a:solidFill>
          <a:latin typeface="+mn-lt"/>
          <a:ea typeface="+mj-ea"/>
          <a:cs typeface="+mj-cs"/>
        </a:defRPr>
      </a:lvl1pPr>
    </p:titleStyle>
    <p:bodyStyle>
      <a:lvl1pPr marL="0" indent="0" algn="l" defTabSz="1341112" rtl="0" eaLnBrk="1" latinLnBrk="0" hangingPunct="1">
        <a:lnSpc>
          <a:spcPts val="1480"/>
        </a:lnSpc>
        <a:spcBef>
          <a:spcPts val="300"/>
        </a:spcBef>
        <a:spcAft>
          <a:spcPts val="300"/>
        </a:spcAft>
        <a:buFont typeface="Arial" panose="020B0604020202020204" pitchFamily="34" charset="0"/>
        <a:buNone/>
        <a:defRPr sz="1130" kern="1200">
          <a:solidFill>
            <a:srgbClr val="000000"/>
          </a:solidFill>
          <a:latin typeface="+mj-lt"/>
          <a:ea typeface="+mn-ea"/>
          <a:cs typeface="+mn-cs"/>
        </a:defRPr>
      </a:lvl1pPr>
      <a:lvl2pPr marL="7938" indent="0" algn="l" defTabSz="1341112" rtl="0" eaLnBrk="1" latinLnBrk="0" hangingPunct="1">
        <a:lnSpc>
          <a:spcPts val="1480"/>
        </a:lnSpc>
        <a:spcBef>
          <a:spcPts val="600"/>
        </a:spcBef>
        <a:spcAft>
          <a:spcPts val="600"/>
        </a:spcAft>
        <a:buFont typeface="Arial" panose="020B0604020202020204" pitchFamily="34" charset="0"/>
        <a:buNone/>
        <a:tabLst/>
        <a:defRPr sz="1330" b="1" kern="1200">
          <a:solidFill>
            <a:schemeClr val="accent6"/>
          </a:solidFill>
          <a:latin typeface="+mn-lt"/>
          <a:ea typeface="+mn-ea"/>
          <a:cs typeface="+mn-cs"/>
        </a:defRPr>
      </a:lvl2pPr>
      <a:lvl3pPr marL="7938" indent="0" algn="l" defTabSz="1341112" rtl="0" eaLnBrk="1" latinLnBrk="0" hangingPunct="1">
        <a:lnSpc>
          <a:spcPts val="1480"/>
        </a:lnSpc>
        <a:spcBef>
          <a:spcPts val="300"/>
        </a:spcBef>
        <a:spcAft>
          <a:spcPts val="300"/>
        </a:spcAft>
        <a:buFont typeface="Arial" panose="020B0604020202020204" pitchFamily="34" charset="0"/>
        <a:buNone/>
        <a:tabLst/>
        <a:defRPr sz="1130" b="1" kern="1200">
          <a:solidFill>
            <a:schemeClr val="tx1"/>
          </a:solidFill>
          <a:latin typeface="+mn-lt"/>
          <a:ea typeface="+mn-ea"/>
          <a:cs typeface="+mn-cs"/>
        </a:defRPr>
      </a:lvl3pPr>
      <a:lvl4pPr marL="7938" indent="0" algn="l" defTabSz="1341112" rtl="0" eaLnBrk="1" latinLnBrk="0" hangingPunct="1">
        <a:lnSpc>
          <a:spcPts val="1480"/>
        </a:lnSpc>
        <a:spcBef>
          <a:spcPts val="300"/>
        </a:spcBef>
        <a:spcAft>
          <a:spcPts val="300"/>
        </a:spcAft>
        <a:buFont typeface="Arial" panose="020B0604020202020204" pitchFamily="34" charset="0"/>
        <a:buNone/>
        <a:tabLst/>
        <a:defRPr sz="1130" i="1" kern="1200">
          <a:solidFill>
            <a:srgbClr val="000000"/>
          </a:solidFill>
          <a:latin typeface="+mj-lt"/>
          <a:ea typeface="+mn-ea"/>
          <a:cs typeface="+mn-cs"/>
        </a:defRPr>
      </a:lvl4pPr>
      <a:lvl5pPr marL="133350" indent="-133350" algn="l" defTabSz="1341112" rtl="0" eaLnBrk="1" latinLnBrk="0" hangingPunct="1">
        <a:lnSpc>
          <a:spcPts val="1480"/>
        </a:lnSpc>
        <a:spcBef>
          <a:spcPts val="300"/>
        </a:spcBef>
        <a:spcAft>
          <a:spcPts val="300"/>
        </a:spcAft>
        <a:buClr>
          <a:schemeClr val="accent6"/>
        </a:buClr>
        <a:buFont typeface="Arial" panose="020B0604020202020204" pitchFamily="34" charset="0"/>
        <a:buChar char="•"/>
        <a:tabLst/>
        <a:defRPr sz="1130" kern="1200">
          <a:solidFill>
            <a:srgbClr val="000000"/>
          </a:solidFill>
          <a:latin typeface="+mj-lt"/>
          <a:ea typeface="+mn-ea"/>
          <a:cs typeface="+mn-cs"/>
        </a:defRPr>
      </a:lvl5pPr>
      <a:lvl6pPr marL="303213" indent="-144463" algn="l" defTabSz="1341112" rtl="0" eaLnBrk="1" latinLnBrk="0" hangingPunct="1">
        <a:lnSpc>
          <a:spcPts val="1480"/>
        </a:lnSpc>
        <a:spcBef>
          <a:spcPts val="300"/>
        </a:spcBef>
        <a:spcAft>
          <a:spcPts val="300"/>
        </a:spcAft>
        <a:buClr>
          <a:schemeClr val="accent6"/>
        </a:buClr>
        <a:buFont typeface="System Font Regular"/>
        <a:buChar char="–"/>
        <a:tabLst/>
        <a:defRPr sz="1130" kern="1200">
          <a:solidFill>
            <a:srgbClr val="000000"/>
          </a:solidFill>
          <a:latin typeface="+mj-lt"/>
          <a:ea typeface="+mn-ea"/>
          <a:cs typeface="+mn-cs"/>
        </a:defRPr>
      </a:lvl6pPr>
      <a:lvl7pPr marL="236538" indent="-228600" algn="l" defTabSz="1341112" rtl="0" eaLnBrk="1" latinLnBrk="0" hangingPunct="1">
        <a:lnSpc>
          <a:spcPts val="1480"/>
        </a:lnSpc>
        <a:spcBef>
          <a:spcPts val="300"/>
        </a:spcBef>
        <a:spcAft>
          <a:spcPts val="300"/>
        </a:spcAft>
        <a:buFont typeface="+mj-lt"/>
        <a:buAutoNum type="arabicPeriod"/>
        <a:tabLst/>
        <a:defRPr sz="1130" kern="1200">
          <a:solidFill>
            <a:srgbClr val="000000"/>
          </a:solidFill>
          <a:latin typeface="+mj-lt"/>
          <a:ea typeface="+mn-ea"/>
          <a:cs typeface="+mn-cs"/>
        </a:defRPr>
      </a:lvl7pPr>
      <a:lvl8pPr marL="244475" indent="0" algn="l" defTabSz="1341112" rtl="0" eaLnBrk="1" latinLnBrk="0" hangingPunct="1">
        <a:lnSpc>
          <a:spcPts val="1480"/>
        </a:lnSpc>
        <a:spcBef>
          <a:spcPts val="300"/>
        </a:spcBef>
        <a:spcAft>
          <a:spcPts val="300"/>
        </a:spcAft>
        <a:buFont typeface="Arial" panose="020B0604020202020204" pitchFamily="34" charset="0"/>
        <a:buNone/>
        <a:tabLst/>
        <a:defRPr sz="1130" kern="1200">
          <a:solidFill>
            <a:schemeClr val="accent6"/>
          </a:solidFill>
          <a:latin typeface="+mn-lt"/>
          <a:ea typeface="+mn-ea"/>
          <a:cs typeface="+mn-cs"/>
        </a:defRPr>
      </a:lvl8pPr>
      <a:lvl9pPr marL="7938" indent="0" algn="l" defTabSz="1341112" rtl="0" eaLnBrk="1" latinLnBrk="0" hangingPunct="1">
        <a:lnSpc>
          <a:spcPts val="1480"/>
        </a:lnSpc>
        <a:spcBef>
          <a:spcPts val="300"/>
        </a:spcBef>
        <a:spcAft>
          <a:spcPts val="300"/>
        </a:spcAft>
        <a:buFont typeface="Arial" panose="020B0604020202020204" pitchFamily="34" charset="0"/>
        <a:buNone/>
        <a:tabLst/>
        <a:defRPr sz="1130" u="sng" kern="1200">
          <a:solidFill>
            <a:schemeClr val="accent5"/>
          </a:solidFill>
          <a:latin typeface="+mj-lt"/>
          <a:ea typeface="+mn-ea"/>
          <a:cs typeface="+mn-cs"/>
        </a:defRPr>
      </a:lvl9pPr>
    </p:bodyStyle>
    <p:otherStyle>
      <a:defPPr>
        <a:defRPr lang="en-US"/>
      </a:defPPr>
      <a:lvl1pPr marL="0" algn="l" defTabSz="1341112" rtl="0" eaLnBrk="1" latinLnBrk="0" hangingPunct="1">
        <a:defRPr sz="2640" kern="1200">
          <a:solidFill>
            <a:schemeClr val="tx1"/>
          </a:solidFill>
          <a:latin typeface="+mn-lt"/>
          <a:ea typeface="+mn-ea"/>
          <a:cs typeface="+mn-cs"/>
        </a:defRPr>
      </a:lvl1pPr>
      <a:lvl2pPr marL="670556" algn="l" defTabSz="1341112" rtl="0" eaLnBrk="1" latinLnBrk="0" hangingPunct="1">
        <a:defRPr sz="2640" kern="1200">
          <a:solidFill>
            <a:schemeClr val="tx1"/>
          </a:solidFill>
          <a:latin typeface="+mn-lt"/>
          <a:ea typeface="+mn-ea"/>
          <a:cs typeface="+mn-cs"/>
        </a:defRPr>
      </a:lvl2pPr>
      <a:lvl3pPr marL="1341112" algn="l" defTabSz="1341112" rtl="0" eaLnBrk="1" latinLnBrk="0" hangingPunct="1">
        <a:defRPr sz="2640" kern="1200">
          <a:solidFill>
            <a:schemeClr val="tx1"/>
          </a:solidFill>
          <a:latin typeface="+mn-lt"/>
          <a:ea typeface="+mn-ea"/>
          <a:cs typeface="+mn-cs"/>
        </a:defRPr>
      </a:lvl3pPr>
      <a:lvl4pPr marL="2011669" algn="l" defTabSz="1341112" rtl="0" eaLnBrk="1" latinLnBrk="0" hangingPunct="1">
        <a:defRPr sz="2640" kern="1200">
          <a:solidFill>
            <a:schemeClr val="tx1"/>
          </a:solidFill>
          <a:latin typeface="+mn-lt"/>
          <a:ea typeface="+mn-ea"/>
          <a:cs typeface="+mn-cs"/>
        </a:defRPr>
      </a:lvl4pPr>
      <a:lvl5pPr marL="2682222" algn="l" defTabSz="1341112" rtl="0" eaLnBrk="1" latinLnBrk="0" hangingPunct="1">
        <a:defRPr sz="2640" kern="1200">
          <a:solidFill>
            <a:schemeClr val="tx1"/>
          </a:solidFill>
          <a:latin typeface="+mn-lt"/>
          <a:ea typeface="+mn-ea"/>
          <a:cs typeface="+mn-cs"/>
        </a:defRPr>
      </a:lvl5pPr>
      <a:lvl6pPr marL="3352779" algn="l" defTabSz="1341112" rtl="0" eaLnBrk="1" latinLnBrk="0" hangingPunct="1">
        <a:defRPr sz="2640" kern="1200">
          <a:solidFill>
            <a:schemeClr val="tx1"/>
          </a:solidFill>
          <a:latin typeface="+mn-lt"/>
          <a:ea typeface="+mn-ea"/>
          <a:cs typeface="+mn-cs"/>
        </a:defRPr>
      </a:lvl6pPr>
      <a:lvl7pPr marL="4023334" algn="l" defTabSz="1341112" rtl="0" eaLnBrk="1" latinLnBrk="0" hangingPunct="1">
        <a:defRPr sz="2640" kern="1200">
          <a:solidFill>
            <a:schemeClr val="tx1"/>
          </a:solidFill>
          <a:latin typeface="+mn-lt"/>
          <a:ea typeface="+mn-ea"/>
          <a:cs typeface="+mn-cs"/>
        </a:defRPr>
      </a:lvl7pPr>
      <a:lvl8pPr marL="4693890" algn="l" defTabSz="1341112" rtl="0" eaLnBrk="1" latinLnBrk="0" hangingPunct="1">
        <a:defRPr sz="2640" kern="1200">
          <a:solidFill>
            <a:schemeClr val="tx1"/>
          </a:solidFill>
          <a:latin typeface="+mn-lt"/>
          <a:ea typeface="+mn-ea"/>
          <a:cs typeface="+mn-cs"/>
        </a:defRPr>
      </a:lvl8pPr>
      <a:lvl9pPr marL="5364446" algn="l" defTabSz="1341112" rtl="0" eaLnBrk="1" latinLnBrk="0" hangingPunct="1">
        <a:defRPr sz="2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userDrawn="1">
          <p15:clr>
            <a:srgbClr val="F26B43"/>
          </p15:clr>
        </p15:guide>
        <p15:guide id="2" pos="2448" userDrawn="1">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E6857A-2F83-4C9C-639F-8B21BC93191A}"/>
              </a:ext>
            </a:extLst>
          </p:cNvPr>
          <p:cNvSpPr>
            <a:spLocks noGrp="1"/>
          </p:cNvSpPr>
          <p:nvPr>
            <p:ph type="title"/>
          </p:nvPr>
        </p:nvSpPr>
        <p:spPr>
          <a:xfrm>
            <a:off x="534355" y="535524"/>
            <a:ext cx="6703695" cy="1140876"/>
          </a:xfrm>
          <a:prstGeom prst="rect">
            <a:avLst/>
          </a:prstGeom>
        </p:spPr>
        <p:txBody>
          <a:bodyPr vert="horz" lIns="91440" tIns="45720" rIns="91440" bIns="45720" rtlCol="0" anchor="t" anchorCtr="0">
            <a:normAutofit/>
          </a:bodyPr>
          <a:lstStyle/>
          <a:p>
            <a:r>
              <a:rPr lang="en-US" dirty="0"/>
              <a:t>Click to edit Master title style</a:t>
            </a:r>
          </a:p>
        </p:txBody>
      </p:sp>
      <p:sp>
        <p:nvSpPr>
          <p:cNvPr id="3" name="Text Placeholder 2">
            <a:extLst>
              <a:ext uri="{FF2B5EF4-FFF2-40B4-BE49-F238E27FC236}">
                <a16:creationId xmlns:a16="http://schemas.microsoft.com/office/drawing/2014/main" id="{92B5B7BB-C780-18D3-8584-C4678AD8B018}"/>
              </a:ext>
            </a:extLst>
          </p:cNvPr>
          <p:cNvSpPr>
            <a:spLocks noGrp="1"/>
          </p:cNvSpPr>
          <p:nvPr>
            <p:ph type="body" idx="1"/>
          </p:nvPr>
        </p:nvSpPr>
        <p:spPr>
          <a:xfrm>
            <a:off x="534355" y="1828800"/>
            <a:ext cx="6703695" cy="7230746"/>
          </a:xfrm>
          <a:prstGeom prst="rect">
            <a:avLst/>
          </a:prstGeom>
        </p:spPr>
        <p:txBody>
          <a:bodyPr vert="horz" lIns="91440" tIns="45720" rIns="91440" bIns="45720" numCol="2" spcCol="45720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
        <p:nvSpPr>
          <p:cNvPr id="12" name="Footer Placeholder 11">
            <a:extLst>
              <a:ext uri="{FF2B5EF4-FFF2-40B4-BE49-F238E27FC236}">
                <a16:creationId xmlns:a16="http://schemas.microsoft.com/office/drawing/2014/main" id="{22E6CB51-48EF-A0EE-D1E9-1B64F5E3073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b="1">
                <a:solidFill>
                  <a:schemeClr val="accent2"/>
                </a:solidFill>
              </a:defRPr>
            </a:lvl1pPr>
          </a:lstStyle>
          <a:p>
            <a:r>
              <a:rPr lang="en-US" dirty="0"/>
              <a:t>State Advocacy Day</a:t>
            </a:r>
          </a:p>
        </p:txBody>
      </p:sp>
      <p:pic>
        <p:nvPicPr>
          <p:cNvPr id="4" name="Picture 3">
            <a:extLst>
              <a:ext uri="{FF2B5EF4-FFF2-40B4-BE49-F238E27FC236}">
                <a16:creationId xmlns:a16="http://schemas.microsoft.com/office/drawing/2014/main" id="{26E07D17-3FEF-C40E-F195-0D8B13E3528F}"/>
              </a:ext>
            </a:extLst>
          </p:cNvPr>
          <p:cNvPicPr>
            <a:picLocks noChangeAspect="1"/>
          </p:cNvPicPr>
          <p:nvPr userDrawn="1"/>
        </p:nvPicPr>
        <p:blipFill>
          <a:blip r:embed="rId5"/>
          <a:srcRect/>
          <a:stretch/>
        </p:blipFill>
        <p:spPr>
          <a:xfrm>
            <a:off x="381000" y="9413456"/>
            <a:ext cx="1971014" cy="444919"/>
          </a:xfrm>
          <a:prstGeom prst="rect">
            <a:avLst/>
          </a:prstGeom>
        </p:spPr>
      </p:pic>
    </p:spTree>
    <p:extLst>
      <p:ext uri="{BB962C8B-B14F-4D97-AF65-F5344CB8AC3E}">
        <p14:creationId xmlns:p14="http://schemas.microsoft.com/office/powerpoint/2010/main" val="2109869261"/>
      </p:ext>
    </p:extLst>
  </p:cSld>
  <p:clrMap bg1="lt1" tx1="dk1" bg2="lt2" tx2="dk2" accent1="accent1" accent2="accent2" accent3="accent3" accent4="accent4" accent5="accent5" accent6="accent6" hlink="hlink" folHlink="folHlink"/>
  <p:sldLayoutIdLst>
    <p:sldLayoutId id="2147483739" r:id="rId1"/>
    <p:sldLayoutId id="2147483740" r:id="rId2"/>
  </p:sldLayoutIdLst>
  <p:hf sldNum="0" hdr="0" dt="0"/>
  <p:txStyles>
    <p:titleStyle>
      <a:lvl1pPr algn="l" defTabSz="1341112" rtl="0" eaLnBrk="1" latinLnBrk="0" hangingPunct="1">
        <a:lnSpc>
          <a:spcPct val="90000"/>
        </a:lnSpc>
        <a:spcBef>
          <a:spcPct val="0"/>
        </a:spcBef>
        <a:buNone/>
        <a:defRPr sz="2800" b="1" kern="1200">
          <a:solidFill>
            <a:schemeClr val="bg1"/>
          </a:solidFill>
          <a:latin typeface="+mn-lt"/>
          <a:ea typeface="+mj-ea"/>
          <a:cs typeface="+mj-cs"/>
        </a:defRPr>
      </a:lvl1pPr>
    </p:titleStyle>
    <p:bodyStyle>
      <a:lvl1pPr marL="0" indent="0" algn="l" defTabSz="1341112" rtl="0" eaLnBrk="1" latinLnBrk="0" hangingPunct="1">
        <a:lnSpc>
          <a:spcPts val="1480"/>
        </a:lnSpc>
        <a:spcBef>
          <a:spcPts val="300"/>
        </a:spcBef>
        <a:spcAft>
          <a:spcPts val="300"/>
        </a:spcAft>
        <a:buFont typeface="Arial" panose="020B0604020202020204" pitchFamily="34" charset="0"/>
        <a:buNone/>
        <a:defRPr sz="1130" kern="1200">
          <a:solidFill>
            <a:schemeClr val="bg1"/>
          </a:solidFill>
          <a:latin typeface="+mj-lt"/>
          <a:ea typeface="+mn-ea"/>
          <a:cs typeface="+mn-cs"/>
        </a:defRPr>
      </a:lvl1pPr>
      <a:lvl2pPr marL="7938" indent="0" algn="l" defTabSz="1341112" rtl="0" eaLnBrk="1" latinLnBrk="0" hangingPunct="1">
        <a:lnSpc>
          <a:spcPts val="1480"/>
        </a:lnSpc>
        <a:spcBef>
          <a:spcPts val="600"/>
        </a:spcBef>
        <a:spcAft>
          <a:spcPts val="600"/>
        </a:spcAft>
        <a:buFont typeface="Arial" panose="020B0604020202020204" pitchFamily="34" charset="0"/>
        <a:buNone/>
        <a:tabLst/>
        <a:defRPr sz="1330" b="1" kern="1200">
          <a:solidFill>
            <a:schemeClr val="accent6"/>
          </a:solidFill>
          <a:latin typeface="+mn-lt"/>
          <a:ea typeface="+mn-ea"/>
          <a:cs typeface="+mn-cs"/>
        </a:defRPr>
      </a:lvl2pPr>
      <a:lvl3pPr marL="7938" indent="0" algn="l" defTabSz="1341112" rtl="0" eaLnBrk="1" latinLnBrk="0" hangingPunct="1">
        <a:lnSpc>
          <a:spcPts val="1480"/>
        </a:lnSpc>
        <a:spcBef>
          <a:spcPts val="300"/>
        </a:spcBef>
        <a:spcAft>
          <a:spcPts val="300"/>
        </a:spcAft>
        <a:buFont typeface="Arial" panose="020B0604020202020204" pitchFamily="34" charset="0"/>
        <a:buNone/>
        <a:tabLst/>
        <a:defRPr sz="1130" b="1" kern="1200">
          <a:solidFill>
            <a:schemeClr val="bg1"/>
          </a:solidFill>
          <a:latin typeface="+mn-lt"/>
          <a:ea typeface="+mn-ea"/>
          <a:cs typeface="+mn-cs"/>
        </a:defRPr>
      </a:lvl3pPr>
      <a:lvl4pPr marL="7938" indent="0" algn="l" defTabSz="1341112" rtl="0" eaLnBrk="1" latinLnBrk="0" hangingPunct="1">
        <a:lnSpc>
          <a:spcPts val="1480"/>
        </a:lnSpc>
        <a:spcBef>
          <a:spcPts val="300"/>
        </a:spcBef>
        <a:spcAft>
          <a:spcPts val="300"/>
        </a:spcAft>
        <a:buFont typeface="Arial" panose="020B0604020202020204" pitchFamily="34" charset="0"/>
        <a:buNone/>
        <a:tabLst/>
        <a:defRPr sz="1130" i="1" kern="1200">
          <a:solidFill>
            <a:schemeClr val="bg1"/>
          </a:solidFill>
          <a:latin typeface="+mj-lt"/>
          <a:ea typeface="+mn-ea"/>
          <a:cs typeface="+mn-cs"/>
        </a:defRPr>
      </a:lvl4pPr>
      <a:lvl5pPr marL="133350" indent="-133350" algn="l" defTabSz="1341112" rtl="0" eaLnBrk="1" latinLnBrk="0" hangingPunct="1">
        <a:lnSpc>
          <a:spcPts val="1480"/>
        </a:lnSpc>
        <a:spcBef>
          <a:spcPts val="300"/>
        </a:spcBef>
        <a:spcAft>
          <a:spcPts val="300"/>
        </a:spcAft>
        <a:buClr>
          <a:schemeClr val="accent6"/>
        </a:buClr>
        <a:buFont typeface="Arial" panose="020B0604020202020204" pitchFamily="34" charset="0"/>
        <a:buChar char="•"/>
        <a:tabLst/>
        <a:defRPr sz="1130" kern="1200">
          <a:solidFill>
            <a:schemeClr val="bg1"/>
          </a:solidFill>
          <a:latin typeface="+mj-lt"/>
          <a:ea typeface="+mn-ea"/>
          <a:cs typeface="+mn-cs"/>
        </a:defRPr>
      </a:lvl5pPr>
      <a:lvl6pPr marL="303213" indent="-144463" algn="l" defTabSz="1341112" rtl="0" eaLnBrk="1" latinLnBrk="0" hangingPunct="1">
        <a:lnSpc>
          <a:spcPts val="1480"/>
        </a:lnSpc>
        <a:spcBef>
          <a:spcPts val="300"/>
        </a:spcBef>
        <a:spcAft>
          <a:spcPts val="300"/>
        </a:spcAft>
        <a:buClr>
          <a:schemeClr val="accent6"/>
        </a:buClr>
        <a:buFont typeface="System Font Regular"/>
        <a:buChar char="–"/>
        <a:tabLst/>
        <a:defRPr sz="1130" kern="1200">
          <a:solidFill>
            <a:schemeClr val="bg1"/>
          </a:solidFill>
          <a:latin typeface="+mj-lt"/>
          <a:ea typeface="+mn-ea"/>
          <a:cs typeface="+mn-cs"/>
        </a:defRPr>
      </a:lvl6pPr>
      <a:lvl7pPr marL="236538" indent="-228600" algn="l" defTabSz="1341112" rtl="0" eaLnBrk="1" latinLnBrk="0" hangingPunct="1">
        <a:lnSpc>
          <a:spcPts val="1480"/>
        </a:lnSpc>
        <a:spcBef>
          <a:spcPts val="300"/>
        </a:spcBef>
        <a:spcAft>
          <a:spcPts val="300"/>
        </a:spcAft>
        <a:buFont typeface="+mj-lt"/>
        <a:buAutoNum type="arabicPeriod"/>
        <a:tabLst/>
        <a:defRPr sz="1130" kern="1200">
          <a:solidFill>
            <a:schemeClr val="bg1"/>
          </a:solidFill>
          <a:latin typeface="+mj-lt"/>
          <a:ea typeface="+mn-ea"/>
          <a:cs typeface="+mn-cs"/>
        </a:defRPr>
      </a:lvl7pPr>
      <a:lvl8pPr marL="244475" indent="0" algn="l" defTabSz="1341112" rtl="0" eaLnBrk="1" latinLnBrk="0" hangingPunct="1">
        <a:lnSpc>
          <a:spcPts val="1480"/>
        </a:lnSpc>
        <a:spcBef>
          <a:spcPts val="300"/>
        </a:spcBef>
        <a:spcAft>
          <a:spcPts val="300"/>
        </a:spcAft>
        <a:buFont typeface="Arial" panose="020B0604020202020204" pitchFamily="34" charset="0"/>
        <a:buNone/>
        <a:tabLst/>
        <a:defRPr sz="1130" kern="1200">
          <a:solidFill>
            <a:schemeClr val="accent6"/>
          </a:solidFill>
          <a:latin typeface="+mn-lt"/>
          <a:ea typeface="+mn-ea"/>
          <a:cs typeface="+mn-cs"/>
        </a:defRPr>
      </a:lvl8pPr>
      <a:lvl9pPr marL="7938" indent="0" algn="l" defTabSz="1341112" rtl="0" eaLnBrk="1" latinLnBrk="0" hangingPunct="1">
        <a:lnSpc>
          <a:spcPts val="1480"/>
        </a:lnSpc>
        <a:spcBef>
          <a:spcPts val="300"/>
        </a:spcBef>
        <a:spcAft>
          <a:spcPts val="300"/>
        </a:spcAft>
        <a:buFont typeface="Arial" panose="020B0604020202020204" pitchFamily="34" charset="0"/>
        <a:buNone/>
        <a:tabLst/>
        <a:defRPr sz="1130" u="sng" kern="1200">
          <a:solidFill>
            <a:schemeClr val="accent2"/>
          </a:solidFill>
          <a:latin typeface="+mj-lt"/>
          <a:ea typeface="+mn-ea"/>
          <a:cs typeface="+mn-cs"/>
        </a:defRPr>
      </a:lvl9pPr>
    </p:bodyStyle>
    <p:otherStyle>
      <a:defPPr>
        <a:defRPr lang="en-US"/>
      </a:defPPr>
      <a:lvl1pPr marL="0" algn="l" defTabSz="1341112" rtl="0" eaLnBrk="1" latinLnBrk="0" hangingPunct="1">
        <a:defRPr sz="2640" kern="1200">
          <a:solidFill>
            <a:schemeClr val="tx1"/>
          </a:solidFill>
          <a:latin typeface="+mn-lt"/>
          <a:ea typeface="+mn-ea"/>
          <a:cs typeface="+mn-cs"/>
        </a:defRPr>
      </a:lvl1pPr>
      <a:lvl2pPr marL="670556" algn="l" defTabSz="1341112" rtl="0" eaLnBrk="1" latinLnBrk="0" hangingPunct="1">
        <a:defRPr sz="2640" kern="1200">
          <a:solidFill>
            <a:schemeClr val="tx1"/>
          </a:solidFill>
          <a:latin typeface="+mn-lt"/>
          <a:ea typeface="+mn-ea"/>
          <a:cs typeface="+mn-cs"/>
        </a:defRPr>
      </a:lvl2pPr>
      <a:lvl3pPr marL="1341112" algn="l" defTabSz="1341112" rtl="0" eaLnBrk="1" latinLnBrk="0" hangingPunct="1">
        <a:defRPr sz="2640" kern="1200">
          <a:solidFill>
            <a:schemeClr val="tx1"/>
          </a:solidFill>
          <a:latin typeface="+mn-lt"/>
          <a:ea typeface="+mn-ea"/>
          <a:cs typeface="+mn-cs"/>
        </a:defRPr>
      </a:lvl3pPr>
      <a:lvl4pPr marL="2011669" algn="l" defTabSz="1341112" rtl="0" eaLnBrk="1" latinLnBrk="0" hangingPunct="1">
        <a:defRPr sz="2640" kern="1200">
          <a:solidFill>
            <a:schemeClr val="tx1"/>
          </a:solidFill>
          <a:latin typeface="+mn-lt"/>
          <a:ea typeface="+mn-ea"/>
          <a:cs typeface="+mn-cs"/>
        </a:defRPr>
      </a:lvl4pPr>
      <a:lvl5pPr marL="2682222" algn="l" defTabSz="1341112" rtl="0" eaLnBrk="1" latinLnBrk="0" hangingPunct="1">
        <a:defRPr sz="2640" kern="1200">
          <a:solidFill>
            <a:schemeClr val="tx1"/>
          </a:solidFill>
          <a:latin typeface="+mn-lt"/>
          <a:ea typeface="+mn-ea"/>
          <a:cs typeface="+mn-cs"/>
        </a:defRPr>
      </a:lvl5pPr>
      <a:lvl6pPr marL="3352779" algn="l" defTabSz="1341112" rtl="0" eaLnBrk="1" latinLnBrk="0" hangingPunct="1">
        <a:defRPr sz="2640" kern="1200">
          <a:solidFill>
            <a:schemeClr val="tx1"/>
          </a:solidFill>
          <a:latin typeface="+mn-lt"/>
          <a:ea typeface="+mn-ea"/>
          <a:cs typeface="+mn-cs"/>
        </a:defRPr>
      </a:lvl6pPr>
      <a:lvl7pPr marL="4023334" algn="l" defTabSz="1341112" rtl="0" eaLnBrk="1" latinLnBrk="0" hangingPunct="1">
        <a:defRPr sz="2640" kern="1200">
          <a:solidFill>
            <a:schemeClr val="tx1"/>
          </a:solidFill>
          <a:latin typeface="+mn-lt"/>
          <a:ea typeface="+mn-ea"/>
          <a:cs typeface="+mn-cs"/>
        </a:defRPr>
      </a:lvl7pPr>
      <a:lvl8pPr marL="4693890" algn="l" defTabSz="1341112" rtl="0" eaLnBrk="1" latinLnBrk="0" hangingPunct="1">
        <a:defRPr sz="2640" kern="1200">
          <a:solidFill>
            <a:schemeClr val="tx1"/>
          </a:solidFill>
          <a:latin typeface="+mn-lt"/>
          <a:ea typeface="+mn-ea"/>
          <a:cs typeface="+mn-cs"/>
        </a:defRPr>
      </a:lvl8pPr>
      <a:lvl9pPr marL="5364446" algn="l" defTabSz="1341112" rtl="0" eaLnBrk="1" latinLnBrk="0" hangingPunct="1">
        <a:defRPr sz="2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userDrawn="1">
          <p15:clr>
            <a:srgbClr val="F26B43"/>
          </p15:clr>
        </p15:guide>
        <p15:guide id="2" pos="244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Rectangle 93">
            <a:extLst>
              <a:ext uri="{FF2B5EF4-FFF2-40B4-BE49-F238E27FC236}">
                <a16:creationId xmlns:a16="http://schemas.microsoft.com/office/drawing/2014/main" id="{339BD626-36E2-C396-DA02-5E891213BD54}"/>
              </a:ext>
            </a:extLst>
          </p:cNvPr>
          <p:cNvSpPr/>
          <p:nvPr/>
        </p:nvSpPr>
        <p:spPr>
          <a:xfrm>
            <a:off x="0" y="6242188"/>
            <a:ext cx="7772400" cy="2597007"/>
          </a:xfrm>
          <a:prstGeom prst="rect">
            <a:avLst/>
          </a:prstGeom>
          <a:solidFill>
            <a:schemeClr val="accent4">
              <a:lumMod val="40000"/>
              <a:lumOff val="60000"/>
              <a:alpha val="39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92">
            <a:extLst>
              <a:ext uri="{FF2B5EF4-FFF2-40B4-BE49-F238E27FC236}">
                <a16:creationId xmlns:a16="http://schemas.microsoft.com/office/drawing/2014/main" id="{7F7766BB-C95B-CF6A-61B0-C375EBDB70CC}"/>
              </a:ext>
            </a:extLst>
          </p:cNvPr>
          <p:cNvSpPr/>
          <p:nvPr/>
        </p:nvSpPr>
        <p:spPr>
          <a:xfrm>
            <a:off x="-8476" y="4664612"/>
            <a:ext cx="3967631" cy="52322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92" name="Rectangle 91">
            <a:extLst>
              <a:ext uri="{FF2B5EF4-FFF2-40B4-BE49-F238E27FC236}">
                <a16:creationId xmlns:a16="http://schemas.microsoft.com/office/drawing/2014/main" id="{49E2E35F-8893-0721-B168-9A54603A6731}"/>
              </a:ext>
            </a:extLst>
          </p:cNvPr>
          <p:cNvSpPr/>
          <p:nvPr/>
        </p:nvSpPr>
        <p:spPr>
          <a:xfrm>
            <a:off x="-5262" y="5739446"/>
            <a:ext cx="3967631" cy="505818"/>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5" name="Straight Connector 84">
            <a:extLst>
              <a:ext uri="{FF2B5EF4-FFF2-40B4-BE49-F238E27FC236}">
                <a16:creationId xmlns:a16="http://schemas.microsoft.com/office/drawing/2014/main" id="{D49A01AB-1F88-4C1B-919A-FDB2256CE97C}"/>
              </a:ext>
            </a:extLst>
          </p:cNvPr>
          <p:cNvCxnSpPr>
            <a:cxnSpLocks/>
          </p:cNvCxnSpPr>
          <p:nvPr/>
        </p:nvCxnSpPr>
        <p:spPr>
          <a:xfrm>
            <a:off x="-15814" y="6253921"/>
            <a:ext cx="778521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8BD9B6E2-B28D-BE09-C88B-6A71E7E30F4C}"/>
              </a:ext>
            </a:extLst>
          </p:cNvPr>
          <p:cNvSpPr txBox="1"/>
          <p:nvPr/>
        </p:nvSpPr>
        <p:spPr>
          <a:xfrm>
            <a:off x="432421" y="1862186"/>
            <a:ext cx="6893571" cy="1769715"/>
          </a:xfrm>
          <a:prstGeom prst="rect">
            <a:avLst/>
          </a:prstGeom>
          <a:noFill/>
        </p:spPr>
        <p:txBody>
          <a:bodyPr wrap="square" rtlCol="0">
            <a:spAutoFit/>
          </a:bodyPr>
          <a:lstStyle/>
          <a:p>
            <a:pPr algn="just">
              <a:spcAft>
                <a:spcPts val="1200"/>
              </a:spcAft>
            </a:pPr>
            <a:r>
              <a:rPr lang="en-US" sz="1200" dirty="0">
                <a:latin typeface="+mj-lt"/>
                <a:cs typeface="Segoe UI Semilight" panose="020B0402040204020203" pitchFamily="34" charset="0"/>
              </a:rPr>
              <a:t>States have been innovators of many new programs adopted by the federal government and on average, </a:t>
            </a:r>
            <a:r>
              <a:rPr lang="en-US" sz="1200" dirty="0">
                <a:latin typeface="+mj-lt"/>
                <a:cs typeface="Segoe UI Semibold" panose="020B0702040204020203" pitchFamily="34" charset="0"/>
              </a:rPr>
              <a:t>state governments pass </a:t>
            </a:r>
            <a:r>
              <a:rPr lang="en-US" sz="1200" b="1" dirty="0">
                <a:latin typeface="+mj-lt"/>
                <a:cs typeface="Segoe UI Semibold" panose="020B0702040204020203" pitchFamily="34" charset="0"/>
              </a:rPr>
              <a:t>80 bills for every one federal bill</a:t>
            </a:r>
            <a:r>
              <a:rPr lang="en-US" sz="1200" b="1" dirty="0">
                <a:latin typeface="+mj-lt"/>
                <a:cs typeface="Segoe UI Semilight" panose="020B0402040204020203" pitchFamily="34" charset="0"/>
              </a:rPr>
              <a:t> that Congress enacts</a:t>
            </a:r>
            <a:r>
              <a:rPr lang="en-US" sz="1200" dirty="0">
                <a:latin typeface="+mj-lt"/>
                <a:cs typeface="Segoe UI Semilight" panose="020B0402040204020203" pitchFamily="34" charset="0"/>
              </a:rPr>
              <a:t>. In addition, healthcare is largely regulated and implemented at the state level. </a:t>
            </a:r>
            <a:r>
              <a:rPr lang="en-US" sz="1200" b="1" dirty="0">
                <a:latin typeface="+mj-lt"/>
                <a:cs typeface="Segoe UI Semibold" panose="020B0702040204020203" pitchFamily="34" charset="0"/>
              </a:rPr>
              <a:t>States get to decide:</a:t>
            </a:r>
          </a:p>
          <a:p>
            <a:pPr marL="171450" indent="-171450" algn="just">
              <a:spcAft>
                <a:spcPts val="600"/>
              </a:spcAft>
              <a:buFont typeface="Arial" panose="020B0604020202020204" pitchFamily="34" charset="0"/>
              <a:buChar char="•"/>
            </a:pPr>
            <a:r>
              <a:rPr lang="en-US" sz="1200" b="1" dirty="0">
                <a:latin typeface="+mj-lt"/>
                <a:cs typeface="Segoe UI Semibold" panose="020B0702040204020203" pitchFamily="34" charset="0"/>
              </a:rPr>
              <a:t>Who can practice medicine </a:t>
            </a:r>
            <a:r>
              <a:rPr lang="en-US" sz="1200" dirty="0">
                <a:latin typeface="+mj-lt"/>
                <a:cs typeface="Segoe UI Semilight" panose="020B0402040204020203" pitchFamily="34" charset="0"/>
              </a:rPr>
              <a:t>(licensure)</a:t>
            </a:r>
          </a:p>
          <a:p>
            <a:pPr marL="171450" indent="-171450" algn="just">
              <a:spcAft>
                <a:spcPts val="600"/>
              </a:spcAft>
              <a:buFont typeface="Arial" panose="020B0604020202020204" pitchFamily="34" charset="0"/>
              <a:buChar char="•"/>
            </a:pPr>
            <a:r>
              <a:rPr lang="en-US" sz="1200" b="1" dirty="0">
                <a:latin typeface="+mj-lt"/>
                <a:cs typeface="Segoe UI Semibold" panose="020B0702040204020203" pitchFamily="34" charset="0"/>
              </a:rPr>
              <a:t>What type of medicine can be practiced </a:t>
            </a:r>
            <a:r>
              <a:rPr lang="en-US" sz="1200" dirty="0">
                <a:latin typeface="+mj-lt"/>
                <a:cs typeface="Segoe UI Semilight" panose="020B0402040204020203" pitchFamily="34" charset="0"/>
              </a:rPr>
              <a:t>(scope of practice)</a:t>
            </a:r>
          </a:p>
          <a:p>
            <a:pPr marL="171450" indent="-171450" algn="just">
              <a:spcAft>
                <a:spcPts val="600"/>
              </a:spcAft>
              <a:buFont typeface="Arial" panose="020B0604020202020204" pitchFamily="34" charset="0"/>
              <a:buChar char="•"/>
            </a:pPr>
            <a:r>
              <a:rPr lang="en-US" sz="1200" b="1" dirty="0">
                <a:latin typeface="+mj-lt"/>
                <a:cs typeface="Segoe UI Semibold" panose="020B0702040204020203" pitchFamily="34" charset="0"/>
              </a:rPr>
              <a:t>Who pays for procedures</a:t>
            </a:r>
            <a:r>
              <a:rPr lang="en-US" sz="1200" b="1" dirty="0">
                <a:latin typeface="+mj-lt"/>
                <a:cs typeface="Segoe UI Semilight" panose="020B0402040204020203" pitchFamily="34" charset="0"/>
              </a:rPr>
              <a:t> </a:t>
            </a:r>
            <a:r>
              <a:rPr lang="en-US" sz="1200" dirty="0">
                <a:latin typeface="+mj-lt"/>
                <a:cs typeface="Segoe UI Semilight" panose="020B0402040204020203" pitchFamily="34" charset="0"/>
              </a:rPr>
              <a:t>(insurance vs. patient)</a:t>
            </a:r>
          </a:p>
          <a:p>
            <a:pPr marL="171450" indent="-171450" algn="just">
              <a:spcAft>
                <a:spcPts val="600"/>
              </a:spcAft>
              <a:buFont typeface="Arial" panose="020B0604020202020204" pitchFamily="34" charset="0"/>
              <a:buChar char="•"/>
            </a:pPr>
            <a:r>
              <a:rPr lang="en-US" sz="1200" b="1" dirty="0">
                <a:latin typeface="+mj-lt"/>
                <a:cs typeface="Segoe UI Semibold" panose="020B0702040204020203" pitchFamily="34" charset="0"/>
              </a:rPr>
              <a:t>How physicians are protected in the case of mistakes</a:t>
            </a:r>
            <a:r>
              <a:rPr lang="en-US" sz="1200" dirty="0">
                <a:latin typeface="+mj-lt"/>
                <a:cs typeface="Segoe UI Semibold" panose="020B0702040204020203" pitchFamily="34" charset="0"/>
              </a:rPr>
              <a:t> </a:t>
            </a:r>
            <a:r>
              <a:rPr lang="en-US" sz="1200" dirty="0">
                <a:latin typeface="+mj-lt"/>
                <a:cs typeface="Segoe UI Semilight" panose="020B0402040204020203" pitchFamily="34" charset="0"/>
              </a:rPr>
              <a:t>(medical liability)</a:t>
            </a:r>
          </a:p>
        </p:txBody>
      </p:sp>
      <p:sp>
        <p:nvSpPr>
          <p:cNvPr id="5" name="TextBox 4">
            <a:extLst>
              <a:ext uri="{FF2B5EF4-FFF2-40B4-BE49-F238E27FC236}">
                <a16:creationId xmlns:a16="http://schemas.microsoft.com/office/drawing/2014/main" id="{B525C216-098C-42B9-1DAF-F5DA3C284FD5}"/>
              </a:ext>
            </a:extLst>
          </p:cNvPr>
          <p:cNvSpPr txBox="1"/>
          <p:nvPr/>
        </p:nvSpPr>
        <p:spPr>
          <a:xfrm>
            <a:off x="432421" y="6934200"/>
            <a:ext cx="7060700" cy="1692771"/>
          </a:xfrm>
          <a:prstGeom prst="rect">
            <a:avLst/>
          </a:prstGeom>
          <a:noFill/>
        </p:spPr>
        <p:txBody>
          <a:bodyPr wrap="square" rtlCol="0">
            <a:spAutoFit/>
          </a:bodyPr>
          <a:lstStyle/>
          <a:p>
            <a:pPr marL="171450" indent="-171450" algn="just">
              <a:spcAft>
                <a:spcPts val="600"/>
              </a:spcAft>
              <a:buFont typeface="Arial" panose="020B0604020202020204" pitchFamily="34" charset="0"/>
              <a:buChar char="•"/>
            </a:pPr>
            <a:r>
              <a:rPr lang="en-US" sz="1200" dirty="0">
                <a:latin typeface="+mj-lt"/>
                <a:cs typeface="Calibri" panose="020F0502020204030204" pitchFamily="34" charset="0"/>
              </a:rPr>
              <a:t>The lawmaking process can vary from state to state.</a:t>
            </a:r>
          </a:p>
          <a:p>
            <a:pPr marL="171450" indent="-171450" algn="just">
              <a:spcAft>
                <a:spcPts val="600"/>
              </a:spcAft>
              <a:buFont typeface="Arial" panose="020B0604020202020204" pitchFamily="34" charset="0"/>
              <a:buChar char="•"/>
            </a:pPr>
            <a:r>
              <a:rPr lang="en-US" sz="1200" dirty="0">
                <a:latin typeface="+mj-lt"/>
                <a:cs typeface="Calibri" panose="020F0502020204030204" pitchFamily="34" charset="0"/>
              </a:rPr>
              <a:t>Forty-nine states have bicameral (2 chambers) legislatures; Nebraska’s legislature is unicameral (1 chamber).</a:t>
            </a:r>
          </a:p>
          <a:p>
            <a:pPr marL="171450" indent="-171450" algn="just">
              <a:spcAft>
                <a:spcPts val="600"/>
              </a:spcAft>
              <a:buFont typeface="Arial" panose="020B0604020202020204" pitchFamily="34" charset="0"/>
              <a:buChar char="•"/>
            </a:pPr>
            <a:r>
              <a:rPr lang="en-US" sz="1200" dirty="0">
                <a:latin typeface="+mj-lt"/>
                <a:cs typeface="Calibri" panose="020F0502020204030204" pitchFamily="34" charset="0"/>
              </a:rPr>
              <a:t>The length of state legislative sessions vary from state to state and from year to year. </a:t>
            </a:r>
          </a:p>
          <a:p>
            <a:pPr marL="171450" indent="-171450" algn="just">
              <a:spcAft>
                <a:spcPts val="600"/>
              </a:spcAft>
              <a:buFont typeface="Arial" panose="020B0604020202020204" pitchFamily="34" charset="0"/>
              <a:buChar char="•"/>
            </a:pPr>
            <a:r>
              <a:rPr lang="en-US" sz="1200" dirty="0">
                <a:latin typeface="+mj-lt"/>
                <a:cs typeface="Calibri" panose="020F0502020204030204" pitchFamily="34" charset="0"/>
              </a:rPr>
              <a:t>State Governors have the power to call special sessions of the legislature, approve or veto bills passed by the legislature, submit an annual budget, and oversee the administrative functions of state agencies.</a:t>
            </a:r>
          </a:p>
          <a:p>
            <a:pPr marL="171450" indent="-171450" algn="just">
              <a:spcAft>
                <a:spcPts val="600"/>
              </a:spcAft>
              <a:buFont typeface="Arial" panose="020B0604020202020204" pitchFamily="34" charset="0"/>
              <a:buChar char="•"/>
            </a:pPr>
            <a:r>
              <a:rPr lang="en-US" sz="1200" dirty="0">
                <a:latin typeface="+mj-lt"/>
                <a:cs typeface="Calibri" panose="020F0502020204030204" pitchFamily="34" charset="0"/>
              </a:rPr>
              <a:t>If a state legislature has a “super majority,” they have enough members of one political party that can vote to override a governor’s vetoing of a bill.</a:t>
            </a:r>
          </a:p>
        </p:txBody>
      </p:sp>
      <p:sp>
        <p:nvSpPr>
          <p:cNvPr id="6" name="Rectangle 5">
            <a:extLst>
              <a:ext uri="{FF2B5EF4-FFF2-40B4-BE49-F238E27FC236}">
                <a16:creationId xmlns:a16="http://schemas.microsoft.com/office/drawing/2014/main" id="{EA389C70-E7CB-325F-9412-78F36DB769C9}"/>
              </a:ext>
            </a:extLst>
          </p:cNvPr>
          <p:cNvSpPr/>
          <p:nvPr/>
        </p:nvSpPr>
        <p:spPr>
          <a:xfrm>
            <a:off x="295883" y="1671603"/>
            <a:ext cx="7202204" cy="2087137"/>
          </a:xfrm>
          <a:prstGeom prst="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2D7B4225-3493-E1D9-05F3-BB6FD6864AEA}"/>
              </a:ext>
            </a:extLst>
          </p:cNvPr>
          <p:cNvSpPr txBox="1"/>
          <p:nvPr/>
        </p:nvSpPr>
        <p:spPr>
          <a:xfrm>
            <a:off x="300523" y="8923688"/>
            <a:ext cx="6619741" cy="261610"/>
          </a:xfrm>
          <a:prstGeom prst="rect">
            <a:avLst/>
          </a:prstGeom>
          <a:noFill/>
        </p:spPr>
        <p:txBody>
          <a:bodyPr wrap="square" rtlCol="0">
            <a:spAutoFit/>
          </a:bodyPr>
          <a:lstStyle/>
          <a:p>
            <a:r>
              <a:rPr lang="en-US" sz="1100" b="1" dirty="0"/>
              <a:t>State Affairs, Division of Advocacy and Health Policy </a:t>
            </a:r>
            <a:r>
              <a:rPr lang="en-US" sz="1100" dirty="0">
                <a:latin typeface="+mj-lt"/>
              </a:rPr>
              <a:t>| 20 F Street NW, Washington, DC 20001 | </a:t>
            </a:r>
            <a:r>
              <a:rPr lang="en-US" sz="1100" i="1" dirty="0">
                <a:latin typeface="+mj-lt"/>
              </a:rPr>
              <a:t>facs.org</a:t>
            </a:r>
          </a:p>
        </p:txBody>
      </p:sp>
      <p:grpSp>
        <p:nvGrpSpPr>
          <p:cNvPr id="15" name="Group 14">
            <a:extLst>
              <a:ext uri="{FF2B5EF4-FFF2-40B4-BE49-F238E27FC236}">
                <a16:creationId xmlns:a16="http://schemas.microsoft.com/office/drawing/2014/main" id="{5D0E03A6-B0E1-F4C1-AD68-F4B2771F9962}"/>
              </a:ext>
            </a:extLst>
          </p:cNvPr>
          <p:cNvGrpSpPr/>
          <p:nvPr/>
        </p:nvGrpSpPr>
        <p:grpSpPr>
          <a:xfrm>
            <a:off x="2834370" y="4075601"/>
            <a:ext cx="4755570" cy="2934799"/>
            <a:chOff x="2747006" y="1773255"/>
            <a:chExt cx="6365256" cy="3960795"/>
          </a:xfrm>
          <a:solidFill>
            <a:schemeClr val="bg2">
              <a:lumMod val="90000"/>
            </a:schemeClr>
          </a:solidFill>
        </p:grpSpPr>
        <p:grpSp>
          <p:nvGrpSpPr>
            <p:cNvPr id="16" name="Group 15">
              <a:extLst>
                <a:ext uri="{FF2B5EF4-FFF2-40B4-BE49-F238E27FC236}">
                  <a16:creationId xmlns:a16="http://schemas.microsoft.com/office/drawing/2014/main" id="{DA94FF7F-0D52-9EA6-CAFE-CB4C850C0B71}"/>
                </a:ext>
              </a:extLst>
            </p:cNvPr>
            <p:cNvGrpSpPr/>
            <p:nvPr/>
          </p:nvGrpSpPr>
          <p:grpSpPr>
            <a:xfrm>
              <a:off x="2853667" y="1801821"/>
              <a:ext cx="6214133" cy="3932229"/>
              <a:chOff x="2853667" y="1801821"/>
              <a:chExt cx="6214133" cy="3932229"/>
            </a:xfrm>
            <a:grpFill/>
          </p:grpSpPr>
          <p:grpSp>
            <p:nvGrpSpPr>
              <p:cNvPr id="23" name="Group 22">
                <a:extLst>
                  <a:ext uri="{FF2B5EF4-FFF2-40B4-BE49-F238E27FC236}">
                    <a16:creationId xmlns:a16="http://schemas.microsoft.com/office/drawing/2014/main" id="{0DB3D364-3F7B-8C7B-2436-806045B3CD4B}"/>
                  </a:ext>
                </a:extLst>
              </p:cNvPr>
              <p:cNvGrpSpPr/>
              <p:nvPr/>
            </p:nvGrpSpPr>
            <p:grpSpPr>
              <a:xfrm>
                <a:off x="3146426" y="1860550"/>
                <a:ext cx="5921374" cy="3873500"/>
                <a:chOff x="3146426" y="1860550"/>
                <a:chExt cx="5921374" cy="3873500"/>
              </a:xfrm>
              <a:grpFill/>
            </p:grpSpPr>
            <p:sp>
              <p:nvSpPr>
                <p:cNvPr id="27" name="Freeform 4">
                  <a:extLst>
                    <a:ext uri="{FF2B5EF4-FFF2-40B4-BE49-F238E27FC236}">
                      <a16:creationId xmlns:a16="http://schemas.microsoft.com/office/drawing/2014/main" id="{B6C32C1C-8CF4-13DF-F8E9-5E3CE0AD757A}"/>
                    </a:ext>
                  </a:extLst>
                </p:cNvPr>
                <p:cNvSpPr>
                  <a:spLocks/>
                </p:cNvSpPr>
                <p:nvPr/>
              </p:nvSpPr>
              <p:spPr bwMode="auto">
                <a:xfrm>
                  <a:off x="8629650" y="1860550"/>
                  <a:ext cx="438150" cy="717550"/>
                </a:xfrm>
                <a:custGeom>
                  <a:avLst/>
                  <a:gdLst>
                    <a:gd name="T0" fmla="*/ 74 w 230"/>
                    <a:gd name="T1" fmla="*/ 12 h 377"/>
                    <a:gd name="T2" fmla="*/ 28 w 230"/>
                    <a:gd name="T3" fmla="*/ 81 h 377"/>
                    <a:gd name="T4" fmla="*/ 49 w 230"/>
                    <a:gd name="T5" fmla="*/ 107 h 377"/>
                    <a:gd name="T6" fmla="*/ 28 w 230"/>
                    <a:gd name="T7" fmla="*/ 139 h 377"/>
                    <a:gd name="T8" fmla="*/ 41 w 230"/>
                    <a:gd name="T9" fmla="*/ 149 h 377"/>
                    <a:gd name="T10" fmla="*/ 31 w 230"/>
                    <a:gd name="T11" fmla="*/ 171 h 377"/>
                    <a:gd name="T12" fmla="*/ 31 w 230"/>
                    <a:gd name="T13" fmla="*/ 206 h 377"/>
                    <a:gd name="T14" fmla="*/ 0 w 230"/>
                    <a:gd name="T15" fmla="*/ 219 h 377"/>
                    <a:gd name="T16" fmla="*/ 13 w 230"/>
                    <a:gd name="T17" fmla="*/ 229 h 377"/>
                    <a:gd name="T18" fmla="*/ 79 w 230"/>
                    <a:gd name="T19" fmla="*/ 361 h 377"/>
                    <a:gd name="T20" fmla="*/ 131 w 230"/>
                    <a:gd name="T21" fmla="*/ 377 h 377"/>
                    <a:gd name="T22" fmla="*/ 128 w 230"/>
                    <a:gd name="T23" fmla="*/ 350 h 377"/>
                    <a:gd name="T24" fmla="*/ 154 w 230"/>
                    <a:gd name="T25" fmla="*/ 329 h 377"/>
                    <a:gd name="T26" fmla="*/ 144 w 230"/>
                    <a:gd name="T27" fmla="*/ 307 h 377"/>
                    <a:gd name="T28" fmla="*/ 210 w 230"/>
                    <a:gd name="T29" fmla="*/ 280 h 377"/>
                    <a:gd name="T30" fmla="*/ 212 w 230"/>
                    <a:gd name="T31" fmla="*/ 243 h 377"/>
                    <a:gd name="T32" fmla="*/ 250 w 230"/>
                    <a:gd name="T33" fmla="*/ 241 h 377"/>
                    <a:gd name="T34" fmla="*/ 280 w 230"/>
                    <a:gd name="T35" fmla="*/ 213 h 377"/>
                    <a:gd name="T36" fmla="*/ 316 w 230"/>
                    <a:gd name="T37" fmla="*/ 194 h 377"/>
                    <a:gd name="T38" fmla="*/ 316 w 230"/>
                    <a:gd name="T39" fmla="*/ 171 h 377"/>
                    <a:gd name="T40" fmla="*/ 266 w 230"/>
                    <a:gd name="T41" fmla="*/ 163 h 377"/>
                    <a:gd name="T42" fmla="*/ 257 w 230"/>
                    <a:gd name="T43" fmla="*/ 138 h 377"/>
                    <a:gd name="T44" fmla="*/ 207 w 230"/>
                    <a:gd name="T45" fmla="*/ 134 h 377"/>
                    <a:gd name="T46" fmla="*/ 168 w 230"/>
                    <a:gd name="T47" fmla="*/ 22 h 377"/>
                    <a:gd name="T48" fmla="*/ 148 w 230"/>
                    <a:gd name="T49" fmla="*/ 0 h 377"/>
                    <a:gd name="T50" fmla="*/ 99 w 230"/>
                    <a:gd name="T51" fmla="*/ 9 h 377"/>
                    <a:gd name="T52" fmla="*/ 90 w 230"/>
                    <a:gd name="T53" fmla="*/ 20 h 377"/>
                    <a:gd name="T54" fmla="*/ 74 w 230"/>
                    <a:gd name="T55" fmla="*/ 12 h 377"/>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30"/>
                    <a:gd name="T85" fmla="*/ 0 h 377"/>
                    <a:gd name="T86" fmla="*/ 230 w 230"/>
                    <a:gd name="T87" fmla="*/ 377 h 377"/>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30" h="377">
                      <a:moveTo>
                        <a:pt x="54" y="12"/>
                      </a:moveTo>
                      <a:lnTo>
                        <a:pt x="20" y="81"/>
                      </a:lnTo>
                      <a:lnTo>
                        <a:pt x="36" y="107"/>
                      </a:lnTo>
                      <a:lnTo>
                        <a:pt x="20" y="139"/>
                      </a:lnTo>
                      <a:lnTo>
                        <a:pt x="30" y="149"/>
                      </a:lnTo>
                      <a:lnTo>
                        <a:pt x="23" y="171"/>
                      </a:lnTo>
                      <a:lnTo>
                        <a:pt x="23" y="206"/>
                      </a:lnTo>
                      <a:lnTo>
                        <a:pt x="0" y="219"/>
                      </a:lnTo>
                      <a:lnTo>
                        <a:pt x="9" y="229"/>
                      </a:lnTo>
                      <a:lnTo>
                        <a:pt x="57" y="361"/>
                      </a:lnTo>
                      <a:lnTo>
                        <a:pt x="95" y="377"/>
                      </a:lnTo>
                      <a:lnTo>
                        <a:pt x="93" y="350"/>
                      </a:lnTo>
                      <a:lnTo>
                        <a:pt x="112" y="329"/>
                      </a:lnTo>
                      <a:lnTo>
                        <a:pt x="105" y="307"/>
                      </a:lnTo>
                      <a:lnTo>
                        <a:pt x="152" y="280"/>
                      </a:lnTo>
                      <a:lnTo>
                        <a:pt x="154" y="243"/>
                      </a:lnTo>
                      <a:lnTo>
                        <a:pt x="182" y="241"/>
                      </a:lnTo>
                      <a:lnTo>
                        <a:pt x="204" y="213"/>
                      </a:lnTo>
                      <a:lnTo>
                        <a:pt x="230" y="194"/>
                      </a:lnTo>
                      <a:lnTo>
                        <a:pt x="230" y="171"/>
                      </a:lnTo>
                      <a:lnTo>
                        <a:pt x="194" y="163"/>
                      </a:lnTo>
                      <a:lnTo>
                        <a:pt x="187" y="138"/>
                      </a:lnTo>
                      <a:lnTo>
                        <a:pt x="151" y="134"/>
                      </a:lnTo>
                      <a:lnTo>
                        <a:pt x="122" y="22"/>
                      </a:lnTo>
                      <a:lnTo>
                        <a:pt x="108" y="0"/>
                      </a:lnTo>
                      <a:lnTo>
                        <a:pt x="72" y="9"/>
                      </a:lnTo>
                      <a:lnTo>
                        <a:pt x="66" y="20"/>
                      </a:lnTo>
                      <a:lnTo>
                        <a:pt x="54" y="12"/>
                      </a:lnTo>
                      <a:close/>
                    </a:path>
                  </a:pathLst>
                </a:custGeom>
                <a:solidFill>
                  <a:schemeClr val="tx1"/>
                </a:solidFill>
                <a:ln w="12700">
                  <a:solidFill>
                    <a:schemeClr val="bg1"/>
                  </a:solidFill>
                  <a:round/>
                  <a:headEnd/>
                  <a:tailEnd/>
                </a:ln>
              </p:spPr>
              <p:txBody>
                <a:bodyPr/>
                <a:lstStyle/>
                <a:p>
                  <a:pPr>
                    <a:defRPr/>
                  </a:pPr>
                  <a:endParaRPr lang="en-GB"/>
                </a:p>
              </p:txBody>
            </p:sp>
            <p:sp>
              <p:nvSpPr>
                <p:cNvPr id="28" name="Freeform 5">
                  <a:extLst>
                    <a:ext uri="{FF2B5EF4-FFF2-40B4-BE49-F238E27FC236}">
                      <a16:creationId xmlns:a16="http://schemas.microsoft.com/office/drawing/2014/main" id="{FA60E8F6-59A1-0044-3800-17D959E0B34A}"/>
                    </a:ext>
                  </a:extLst>
                </p:cNvPr>
                <p:cNvSpPr>
                  <a:spLocks/>
                </p:cNvSpPr>
                <p:nvPr/>
              </p:nvSpPr>
              <p:spPr bwMode="auto">
                <a:xfrm>
                  <a:off x="4951413" y="4129088"/>
                  <a:ext cx="1611312" cy="1604962"/>
                </a:xfrm>
                <a:custGeom>
                  <a:avLst/>
                  <a:gdLst>
                    <a:gd name="T0" fmla="*/ 337 w 846"/>
                    <a:gd name="T1" fmla="*/ 0 h 842"/>
                    <a:gd name="T2" fmla="*/ 594 w 846"/>
                    <a:gd name="T3" fmla="*/ 7 h 842"/>
                    <a:gd name="T4" fmla="*/ 594 w 846"/>
                    <a:gd name="T5" fmla="*/ 160 h 842"/>
                    <a:gd name="T6" fmla="*/ 724 w 846"/>
                    <a:gd name="T7" fmla="*/ 202 h 842"/>
                    <a:gd name="T8" fmla="*/ 761 w 846"/>
                    <a:gd name="T9" fmla="*/ 188 h 842"/>
                    <a:gd name="T10" fmla="*/ 847 w 846"/>
                    <a:gd name="T11" fmla="*/ 221 h 842"/>
                    <a:gd name="T12" fmla="*/ 897 w 846"/>
                    <a:gd name="T13" fmla="*/ 219 h 842"/>
                    <a:gd name="T14" fmla="*/ 996 w 846"/>
                    <a:gd name="T15" fmla="*/ 186 h 842"/>
                    <a:gd name="T16" fmla="*/ 1054 w 846"/>
                    <a:gd name="T17" fmla="*/ 218 h 842"/>
                    <a:gd name="T18" fmla="*/ 1103 w 846"/>
                    <a:gd name="T19" fmla="*/ 226 h 842"/>
                    <a:gd name="T20" fmla="*/ 1103 w 846"/>
                    <a:gd name="T21" fmla="*/ 350 h 842"/>
                    <a:gd name="T22" fmla="*/ 1163 w 846"/>
                    <a:gd name="T23" fmla="*/ 428 h 842"/>
                    <a:gd name="T24" fmla="*/ 1149 w 846"/>
                    <a:gd name="T25" fmla="*/ 534 h 842"/>
                    <a:gd name="T26" fmla="*/ 1086 w 846"/>
                    <a:gd name="T27" fmla="*/ 576 h 842"/>
                    <a:gd name="T28" fmla="*/ 1073 w 846"/>
                    <a:gd name="T29" fmla="*/ 537 h 842"/>
                    <a:gd name="T30" fmla="*/ 1054 w 846"/>
                    <a:gd name="T31" fmla="*/ 555 h 842"/>
                    <a:gd name="T32" fmla="*/ 1068 w 846"/>
                    <a:gd name="T33" fmla="*/ 580 h 842"/>
                    <a:gd name="T34" fmla="*/ 955 w 846"/>
                    <a:gd name="T35" fmla="*/ 643 h 842"/>
                    <a:gd name="T36" fmla="*/ 927 w 846"/>
                    <a:gd name="T37" fmla="*/ 647 h 842"/>
                    <a:gd name="T38" fmla="*/ 868 w 846"/>
                    <a:gd name="T39" fmla="*/ 678 h 842"/>
                    <a:gd name="T40" fmla="*/ 868 w 846"/>
                    <a:gd name="T41" fmla="*/ 696 h 842"/>
                    <a:gd name="T42" fmla="*/ 850 w 846"/>
                    <a:gd name="T43" fmla="*/ 700 h 842"/>
                    <a:gd name="T44" fmla="*/ 864 w 846"/>
                    <a:gd name="T45" fmla="*/ 721 h 842"/>
                    <a:gd name="T46" fmla="*/ 833 w 846"/>
                    <a:gd name="T47" fmla="*/ 752 h 842"/>
                    <a:gd name="T48" fmla="*/ 850 w 846"/>
                    <a:gd name="T49" fmla="*/ 798 h 842"/>
                    <a:gd name="T50" fmla="*/ 868 w 846"/>
                    <a:gd name="T51" fmla="*/ 814 h 842"/>
                    <a:gd name="T52" fmla="*/ 864 w 846"/>
                    <a:gd name="T53" fmla="*/ 842 h 842"/>
                    <a:gd name="T54" fmla="*/ 819 w 846"/>
                    <a:gd name="T55" fmla="*/ 842 h 842"/>
                    <a:gd name="T56" fmla="*/ 780 w 846"/>
                    <a:gd name="T57" fmla="*/ 828 h 842"/>
                    <a:gd name="T58" fmla="*/ 751 w 846"/>
                    <a:gd name="T59" fmla="*/ 831 h 842"/>
                    <a:gd name="T60" fmla="*/ 662 w 846"/>
                    <a:gd name="T61" fmla="*/ 807 h 842"/>
                    <a:gd name="T62" fmla="*/ 620 w 846"/>
                    <a:gd name="T63" fmla="*/ 710 h 842"/>
                    <a:gd name="T64" fmla="*/ 558 w 846"/>
                    <a:gd name="T65" fmla="*/ 664 h 842"/>
                    <a:gd name="T66" fmla="*/ 501 w 846"/>
                    <a:gd name="T67" fmla="*/ 580 h 842"/>
                    <a:gd name="T68" fmla="*/ 477 w 846"/>
                    <a:gd name="T69" fmla="*/ 571 h 842"/>
                    <a:gd name="T70" fmla="*/ 447 w 846"/>
                    <a:gd name="T71" fmla="*/ 550 h 842"/>
                    <a:gd name="T72" fmla="*/ 417 w 846"/>
                    <a:gd name="T73" fmla="*/ 550 h 842"/>
                    <a:gd name="T74" fmla="*/ 374 w 846"/>
                    <a:gd name="T75" fmla="*/ 543 h 842"/>
                    <a:gd name="T76" fmla="*/ 341 w 846"/>
                    <a:gd name="T77" fmla="*/ 550 h 842"/>
                    <a:gd name="T78" fmla="*/ 319 w 846"/>
                    <a:gd name="T79" fmla="*/ 593 h 842"/>
                    <a:gd name="T80" fmla="*/ 285 w 846"/>
                    <a:gd name="T81" fmla="*/ 600 h 842"/>
                    <a:gd name="T82" fmla="*/ 211 w 846"/>
                    <a:gd name="T83" fmla="*/ 567 h 842"/>
                    <a:gd name="T84" fmla="*/ 167 w 846"/>
                    <a:gd name="T85" fmla="*/ 527 h 842"/>
                    <a:gd name="T86" fmla="*/ 159 w 846"/>
                    <a:gd name="T87" fmla="*/ 479 h 842"/>
                    <a:gd name="T88" fmla="*/ 128 w 846"/>
                    <a:gd name="T89" fmla="*/ 446 h 842"/>
                    <a:gd name="T90" fmla="*/ 53 w 846"/>
                    <a:gd name="T91" fmla="*/ 400 h 842"/>
                    <a:gd name="T92" fmla="*/ 0 w 846"/>
                    <a:gd name="T93" fmla="*/ 352 h 842"/>
                    <a:gd name="T94" fmla="*/ 0 w 846"/>
                    <a:gd name="T95" fmla="*/ 332 h 842"/>
                    <a:gd name="T96" fmla="*/ 176 w 846"/>
                    <a:gd name="T97" fmla="*/ 333 h 842"/>
                    <a:gd name="T98" fmla="*/ 319 w 846"/>
                    <a:gd name="T99" fmla="*/ 342 h 842"/>
                    <a:gd name="T100" fmla="*/ 337 w 846"/>
                    <a:gd name="T101" fmla="*/ 0 h 84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846"/>
                    <a:gd name="T154" fmla="*/ 0 h 842"/>
                    <a:gd name="T155" fmla="*/ 846 w 846"/>
                    <a:gd name="T156" fmla="*/ 842 h 842"/>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846" h="842">
                      <a:moveTo>
                        <a:pt x="245" y="0"/>
                      </a:moveTo>
                      <a:lnTo>
                        <a:pt x="432" y="7"/>
                      </a:lnTo>
                      <a:lnTo>
                        <a:pt x="432" y="160"/>
                      </a:lnTo>
                      <a:lnTo>
                        <a:pt x="527" y="202"/>
                      </a:lnTo>
                      <a:lnTo>
                        <a:pt x="553" y="188"/>
                      </a:lnTo>
                      <a:lnTo>
                        <a:pt x="616" y="221"/>
                      </a:lnTo>
                      <a:lnTo>
                        <a:pt x="653" y="219"/>
                      </a:lnTo>
                      <a:lnTo>
                        <a:pt x="725" y="186"/>
                      </a:lnTo>
                      <a:lnTo>
                        <a:pt x="767" y="218"/>
                      </a:lnTo>
                      <a:lnTo>
                        <a:pt x="803" y="226"/>
                      </a:lnTo>
                      <a:lnTo>
                        <a:pt x="803" y="350"/>
                      </a:lnTo>
                      <a:lnTo>
                        <a:pt x="846" y="428"/>
                      </a:lnTo>
                      <a:lnTo>
                        <a:pt x="836" y="534"/>
                      </a:lnTo>
                      <a:lnTo>
                        <a:pt x="790" y="576"/>
                      </a:lnTo>
                      <a:lnTo>
                        <a:pt x="780" y="537"/>
                      </a:lnTo>
                      <a:lnTo>
                        <a:pt x="767" y="555"/>
                      </a:lnTo>
                      <a:lnTo>
                        <a:pt x="777" y="580"/>
                      </a:lnTo>
                      <a:lnTo>
                        <a:pt x="695" y="643"/>
                      </a:lnTo>
                      <a:lnTo>
                        <a:pt x="675" y="647"/>
                      </a:lnTo>
                      <a:lnTo>
                        <a:pt x="632" y="678"/>
                      </a:lnTo>
                      <a:lnTo>
                        <a:pt x="632" y="696"/>
                      </a:lnTo>
                      <a:lnTo>
                        <a:pt x="619" y="700"/>
                      </a:lnTo>
                      <a:lnTo>
                        <a:pt x="629" y="721"/>
                      </a:lnTo>
                      <a:lnTo>
                        <a:pt x="606" y="752"/>
                      </a:lnTo>
                      <a:lnTo>
                        <a:pt x="619" y="798"/>
                      </a:lnTo>
                      <a:lnTo>
                        <a:pt x="632" y="814"/>
                      </a:lnTo>
                      <a:lnTo>
                        <a:pt x="629" y="842"/>
                      </a:lnTo>
                      <a:lnTo>
                        <a:pt x="596" y="842"/>
                      </a:lnTo>
                      <a:lnTo>
                        <a:pt x="567" y="828"/>
                      </a:lnTo>
                      <a:lnTo>
                        <a:pt x="547" y="831"/>
                      </a:lnTo>
                      <a:lnTo>
                        <a:pt x="481" y="807"/>
                      </a:lnTo>
                      <a:lnTo>
                        <a:pt x="452" y="710"/>
                      </a:lnTo>
                      <a:lnTo>
                        <a:pt x="406" y="664"/>
                      </a:lnTo>
                      <a:lnTo>
                        <a:pt x="365" y="580"/>
                      </a:lnTo>
                      <a:lnTo>
                        <a:pt x="347" y="571"/>
                      </a:lnTo>
                      <a:lnTo>
                        <a:pt x="325" y="550"/>
                      </a:lnTo>
                      <a:lnTo>
                        <a:pt x="304" y="550"/>
                      </a:lnTo>
                      <a:lnTo>
                        <a:pt x="272" y="543"/>
                      </a:lnTo>
                      <a:lnTo>
                        <a:pt x="248" y="550"/>
                      </a:lnTo>
                      <a:lnTo>
                        <a:pt x="232" y="593"/>
                      </a:lnTo>
                      <a:lnTo>
                        <a:pt x="207" y="600"/>
                      </a:lnTo>
                      <a:lnTo>
                        <a:pt x="153" y="567"/>
                      </a:lnTo>
                      <a:lnTo>
                        <a:pt x="121" y="527"/>
                      </a:lnTo>
                      <a:lnTo>
                        <a:pt x="116" y="479"/>
                      </a:lnTo>
                      <a:lnTo>
                        <a:pt x="93" y="446"/>
                      </a:lnTo>
                      <a:lnTo>
                        <a:pt x="39" y="400"/>
                      </a:lnTo>
                      <a:lnTo>
                        <a:pt x="0" y="352"/>
                      </a:lnTo>
                      <a:lnTo>
                        <a:pt x="0" y="332"/>
                      </a:lnTo>
                      <a:lnTo>
                        <a:pt x="128" y="333"/>
                      </a:lnTo>
                      <a:lnTo>
                        <a:pt x="232" y="342"/>
                      </a:lnTo>
                      <a:lnTo>
                        <a:pt x="245" y="0"/>
                      </a:lnTo>
                      <a:close/>
                    </a:path>
                  </a:pathLst>
                </a:custGeom>
                <a:solidFill>
                  <a:schemeClr val="tx1"/>
                </a:solidFill>
                <a:ln w="12700">
                  <a:solidFill>
                    <a:schemeClr val="bg1"/>
                  </a:solidFill>
                  <a:round/>
                  <a:headEnd/>
                  <a:tailEnd/>
                </a:ln>
              </p:spPr>
              <p:txBody>
                <a:bodyPr/>
                <a:lstStyle/>
                <a:p>
                  <a:pPr>
                    <a:defRPr/>
                  </a:pPr>
                  <a:endParaRPr lang="en-GB"/>
                </a:p>
              </p:txBody>
            </p:sp>
            <p:sp>
              <p:nvSpPr>
                <p:cNvPr id="29" name="Freeform 6">
                  <a:extLst>
                    <a:ext uri="{FF2B5EF4-FFF2-40B4-BE49-F238E27FC236}">
                      <a16:creationId xmlns:a16="http://schemas.microsoft.com/office/drawing/2014/main" id="{31234900-C09B-AD5B-DEF1-44DCE7730786}"/>
                    </a:ext>
                  </a:extLst>
                </p:cNvPr>
                <p:cNvSpPr>
                  <a:spLocks/>
                </p:cNvSpPr>
                <p:nvPr/>
              </p:nvSpPr>
              <p:spPr bwMode="auto">
                <a:xfrm>
                  <a:off x="6394450" y="4062414"/>
                  <a:ext cx="560388" cy="561975"/>
                </a:xfrm>
                <a:custGeom>
                  <a:avLst/>
                  <a:gdLst>
                    <a:gd name="T0" fmla="*/ 0 w 294"/>
                    <a:gd name="T1" fmla="*/ 27 h 295"/>
                    <a:gd name="T2" fmla="*/ 162 w 294"/>
                    <a:gd name="T3" fmla="*/ 12 h 295"/>
                    <a:gd name="T4" fmla="*/ 359 w 294"/>
                    <a:gd name="T5" fmla="*/ 0 h 295"/>
                    <a:gd name="T6" fmla="*/ 348 w 294"/>
                    <a:gd name="T7" fmla="*/ 39 h 295"/>
                    <a:gd name="T8" fmla="*/ 392 w 294"/>
                    <a:gd name="T9" fmla="*/ 30 h 295"/>
                    <a:gd name="T10" fmla="*/ 407 w 294"/>
                    <a:gd name="T11" fmla="*/ 56 h 295"/>
                    <a:gd name="T12" fmla="*/ 362 w 294"/>
                    <a:gd name="T13" fmla="*/ 80 h 295"/>
                    <a:gd name="T14" fmla="*/ 373 w 294"/>
                    <a:gd name="T15" fmla="*/ 121 h 295"/>
                    <a:gd name="T16" fmla="*/ 327 w 294"/>
                    <a:gd name="T17" fmla="*/ 189 h 295"/>
                    <a:gd name="T18" fmla="*/ 291 w 294"/>
                    <a:gd name="T19" fmla="*/ 231 h 295"/>
                    <a:gd name="T20" fmla="*/ 310 w 294"/>
                    <a:gd name="T21" fmla="*/ 285 h 295"/>
                    <a:gd name="T22" fmla="*/ 60 w 294"/>
                    <a:gd name="T23" fmla="*/ 295 h 295"/>
                    <a:gd name="T24" fmla="*/ 59 w 294"/>
                    <a:gd name="T25" fmla="*/ 262 h 295"/>
                    <a:gd name="T26" fmla="*/ 10 w 294"/>
                    <a:gd name="T27" fmla="*/ 255 h 295"/>
                    <a:gd name="T28" fmla="*/ 10 w 294"/>
                    <a:gd name="T29" fmla="*/ 80 h 295"/>
                    <a:gd name="T30" fmla="*/ 0 w 294"/>
                    <a:gd name="T31" fmla="*/ 27 h 29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94"/>
                    <a:gd name="T49" fmla="*/ 0 h 295"/>
                    <a:gd name="T50" fmla="*/ 294 w 294"/>
                    <a:gd name="T51" fmla="*/ 295 h 29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94" h="295">
                      <a:moveTo>
                        <a:pt x="0" y="27"/>
                      </a:moveTo>
                      <a:lnTo>
                        <a:pt x="116" y="12"/>
                      </a:lnTo>
                      <a:lnTo>
                        <a:pt x="259" y="0"/>
                      </a:lnTo>
                      <a:lnTo>
                        <a:pt x="252" y="39"/>
                      </a:lnTo>
                      <a:lnTo>
                        <a:pt x="283" y="30"/>
                      </a:lnTo>
                      <a:lnTo>
                        <a:pt x="294" y="56"/>
                      </a:lnTo>
                      <a:lnTo>
                        <a:pt x="262" y="80"/>
                      </a:lnTo>
                      <a:lnTo>
                        <a:pt x="269" y="121"/>
                      </a:lnTo>
                      <a:lnTo>
                        <a:pt x="235" y="189"/>
                      </a:lnTo>
                      <a:lnTo>
                        <a:pt x="210" y="231"/>
                      </a:lnTo>
                      <a:lnTo>
                        <a:pt x="224" y="285"/>
                      </a:lnTo>
                      <a:lnTo>
                        <a:pt x="43" y="295"/>
                      </a:lnTo>
                      <a:lnTo>
                        <a:pt x="42" y="262"/>
                      </a:lnTo>
                      <a:lnTo>
                        <a:pt x="6" y="255"/>
                      </a:lnTo>
                      <a:lnTo>
                        <a:pt x="6" y="80"/>
                      </a:lnTo>
                      <a:lnTo>
                        <a:pt x="0" y="27"/>
                      </a:lnTo>
                      <a:close/>
                    </a:path>
                  </a:pathLst>
                </a:custGeom>
                <a:solidFill>
                  <a:schemeClr val="tx1"/>
                </a:solidFill>
                <a:ln w="12700">
                  <a:solidFill>
                    <a:schemeClr val="bg1"/>
                  </a:solidFill>
                  <a:round/>
                  <a:headEnd/>
                  <a:tailEnd/>
                </a:ln>
              </p:spPr>
              <p:txBody>
                <a:bodyPr/>
                <a:lstStyle/>
                <a:p>
                  <a:pPr>
                    <a:defRPr/>
                  </a:pPr>
                  <a:endParaRPr lang="en-GB"/>
                </a:p>
              </p:txBody>
            </p:sp>
            <p:sp>
              <p:nvSpPr>
                <p:cNvPr id="30" name="Freeform 7">
                  <a:extLst>
                    <a:ext uri="{FF2B5EF4-FFF2-40B4-BE49-F238E27FC236}">
                      <a16:creationId xmlns:a16="http://schemas.microsoft.com/office/drawing/2014/main" id="{91C3D0A4-2338-7253-EB46-F0B08B79D0A0}"/>
                    </a:ext>
                  </a:extLst>
                </p:cNvPr>
                <p:cNvSpPr>
                  <a:spLocks/>
                </p:cNvSpPr>
                <p:nvPr/>
              </p:nvSpPr>
              <p:spPr bwMode="auto">
                <a:xfrm>
                  <a:off x="6467476" y="4603751"/>
                  <a:ext cx="684213" cy="588963"/>
                </a:xfrm>
                <a:custGeom>
                  <a:avLst/>
                  <a:gdLst>
                    <a:gd name="T0" fmla="*/ 0 w 359"/>
                    <a:gd name="T1" fmla="*/ 7 h 309"/>
                    <a:gd name="T2" fmla="*/ 247 w 359"/>
                    <a:gd name="T3" fmla="*/ 0 h 309"/>
                    <a:gd name="T4" fmla="*/ 291 w 359"/>
                    <a:gd name="T5" fmla="*/ 64 h 309"/>
                    <a:gd name="T6" fmla="*/ 254 w 359"/>
                    <a:gd name="T7" fmla="*/ 139 h 309"/>
                    <a:gd name="T8" fmla="*/ 242 w 359"/>
                    <a:gd name="T9" fmla="*/ 173 h 309"/>
                    <a:gd name="T10" fmla="*/ 407 w 359"/>
                    <a:gd name="T11" fmla="*/ 159 h 309"/>
                    <a:gd name="T12" fmla="*/ 417 w 359"/>
                    <a:gd name="T13" fmla="*/ 208 h 309"/>
                    <a:gd name="T14" fmla="*/ 367 w 359"/>
                    <a:gd name="T15" fmla="*/ 204 h 309"/>
                    <a:gd name="T16" fmla="*/ 346 w 359"/>
                    <a:gd name="T17" fmla="*/ 225 h 309"/>
                    <a:gd name="T18" fmla="*/ 369 w 359"/>
                    <a:gd name="T19" fmla="*/ 239 h 309"/>
                    <a:gd name="T20" fmla="*/ 416 w 359"/>
                    <a:gd name="T21" fmla="*/ 222 h 309"/>
                    <a:gd name="T22" fmla="*/ 417 w 359"/>
                    <a:gd name="T23" fmla="*/ 246 h 309"/>
                    <a:gd name="T24" fmla="*/ 444 w 359"/>
                    <a:gd name="T25" fmla="*/ 226 h 309"/>
                    <a:gd name="T26" fmla="*/ 463 w 359"/>
                    <a:gd name="T27" fmla="*/ 226 h 309"/>
                    <a:gd name="T28" fmla="*/ 441 w 359"/>
                    <a:gd name="T29" fmla="*/ 267 h 309"/>
                    <a:gd name="T30" fmla="*/ 482 w 359"/>
                    <a:gd name="T31" fmla="*/ 274 h 309"/>
                    <a:gd name="T32" fmla="*/ 495 w 359"/>
                    <a:gd name="T33" fmla="*/ 297 h 309"/>
                    <a:gd name="T34" fmla="*/ 476 w 359"/>
                    <a:gd name="T35" fmla="*/ 304 h 309"/>
                    <a:gd name="T36" fmla="*/ 451 w 359"/>
                    <a:gd name="T37" fmla="*/ 289 h 309"/>
                    <a:gd name="T38" fmla="*/ 402 w 359"/>
                    <a:gd name="T39" fmla="*/ 279 h 309"/>
                    <a:gd name="T40" fmla="*/ 412 w 359"/>
                    <a:gd name="T41" fmla="*/ 306 h 309"/>
                    <a:gd name="T42" fmla="*/ 390 w 359"/>
                    <a:gd name="T43" fmla="*/ 309 h 309"/>
                    <a:gd name="T44" fmla="*/ 368 w 359"/>
                    <a:gd name="T45" fmla="*/ 285 h 309"/>
                    <a:gd name="T46" fmla="*/ 356 w 359"/>
                    <a:gd name="T47" fmla="*/ 300 h 309"/>
                    <a:gd name="T48" fmla="*/ 284 w 359"/>
                    <a:gd name="T49" fmla="*/ 300 h 309"/>
                    <a:gd name="T50" fmla="*/ 284 w 359"/>
                    <a:gd name="T51" fmla="*/ 285 h 309"/>
                    <a:gd name="T52" fmla="*/ 258 w 359"/>
                    <a:gd name="T53" fmla="*/ 267 h 309"/>
                    <a:gd name="T54" fmla="*/ 202 w 359"/>
                    <a:gd name="T55" fmla="*/ 265 h 309"/>
                    <a:gd name="T56" fmla="*/ 248 w 359"/>
                    <a:gd name="T57" fmla="*/ 285 h 309"/>
                    <a:gd name="T58" fmla="*/ 184 w 359"/>
                    <a:gd name="T59" fmla="*/ 295 h 309"/>
                    <a:gd name="T60" fmla="*/ 86 w 359"/>
                    <a:gd name="T61" fmla="*/ 281 h 309"/>
                    <a:gd name="T62" fmla="*/ 48 w 359"/>
                    <a:gd name="T63" fmla="*/ 285 h 309"/>
                    <a:gd name="T64" fmla="*/ 62 w 359"/>
                    <a:gd name="T65" fmla="*/ 181 h 309"/>
                    <a:gd name="T66" fmla="*/ 1 w 359"/>
                    <a:gd name="T67" fmla="*/ 99 h 309"/>
                    <a:gd name="T68" fmla="*/ 0 w 359"/>
                    <a:gd name="T69" fmla="*/ 7 h 30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59"/>
                    <a:gd name="T106" fmla="*/ 0 h 309"/>
                    <a:gd name="T107" fmla="*/ 359 w 359"/>
                    <a:gd name="T108" fmla="*/ 309 h 30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59" h="309">
                      <a:moveTo>
                        <a:pt x="0" y="7"/>
                      </a:moveTo>
                      <a:lnTo>
                        <a:pt x="179" y="0"/>
                      </a:lnTo>
                      <a:lnTo>
                        <a:pt x="211" y="64"/>
                      </a:lnTo>
                      <a:lnTo>
                        <a:pt x="184" y="139"/>
                      </a:lnTo>
                      <a:lnTo>
                        <a:pt x="175" y="173"/>
                      </a:lnTo>
                      <a:lnTo>
                        <a:pt x="295" y="159"/>
                      </a:lnTo>
                      <a:lnTo>
                        <a:pt x="303" y="208"/>
                      </a:lnTo>
                      <a:lnTo>
                        <a:pt x="267" y="204"/>
                      </a:lnTo>
                      <a:lnTo>
                        <a:pt x="250" y="225"/>
                      </a:lnTo>
                      <a:lnTo>
                        <a:pt x="269" y="239"/>
                      </a:lnTo>
                      <a:lnTo>
                        <a:pt x="302" y="222"/>
                      </a:lnTo>
                      <a:lnTo>
                        <a:pt x="303" y="246"/>
                      </a:lnTo>
                      <a:lnTo>
                        <a:pt x="322" y="226"/>
                      </a:lnTo>
                      <a:lnTo>
                        <a:pt x="336" y="226"/>
                      </a:lnTo>
                      <a:lnTo>
                        <a:pt x="320" y="267"/>
                      </a:lnTo>
                      <a:lnTo>
                        <a:pt x="350" y="274"/>
                      </a:lnTo>
                      <a:lnTo>
                        <a:pt x="359" y="297"/>
                      </a:lnTo>
                      <a:lnTo>
                        <a:pt x="345" y="304"/>
                      </a:lnTo>
                      <a:lnTo>
                        <a:pt x="327" y="289"/>
                      </a:lnTo>
                      <a:lnTo>
                        <a:pt x="292" y="279"/>
                      </a:lnTo>
                      <a:lnTo>
                        <a:pt x="299" y="306"/>
                      </a:lnTo>
                      <a:lnTo>
                        <a:pt x="282" y="309"/>
                      </a:lnTo>
                      <a:lnTo>
                        <a:pt x="268" y="285"/>
                      </a:lnTo>
                      <a:lnTo>
                        <a:pt x="259" y="300"/>
                      </a:lnTo>
                      <a:lnTo>
                        <a:pt x="206" y="300"/>
                      </a:lnTo>
                      <a:lnTo>
                        <a:pt x="206" y="285"/>
                      </a:lnTo>
                      <a:lnTo>
                        <a:pt x="187" y="267"/>
                      </a:lnTo>
                      <a:lnTo>
                        <a:pt x="147" y="265"/>
                      </a:lnTo>
                      <a:lnTo>
                        <a:pt x="180" y="285"/>
                      </a:lnTo>
                      <a:lnTo>
                        <a:pt x="134" y="295"/>
                      </a:lnTo>
                      <a:lnTo>
                        <a:pt x="62" y="281"/>
                      </a:lnTo>
                      <a:lnTo>
                        <a:pt x="35" y="285"/>
                      </a:lnTo>
                      <a:lnTo>
                        <a:pt x="45" y="181"/>
                      </a:lnTo>
                      <a:lnTo>
                        <a:pt x="1" y="99"/>
                      </a:lnTo>
                      <a:lnTo>
                        <a:pt x="0" y="7"/>
                      </a:lnTo>
                      <a:close/>
                    </a:path>
                  </a:pathLst>
                </a:custGeom>
                <a:solidFill>
                  <a:srgbClr val="C00000"/>
                </a:solidFill>
                <a:ln w="12700">
                  <a:solidFill>
                    <a:schemeClr val="bg1"/>
                  </a:solidFill>
                  <a:round/>
                  <a:headEnd/>
                  <a:tailEnd/>
                </a:ln>
              </p:spPr>
              <p:txBody>
                <a:bodyPr/>
                <a:lstStyle/>
                <a:p>
                  <a:pPr>
                    <a:defRPr/>
                  </a:pPr>
                  <a:endParaRPr lang="en-GB"/>
                </a:p>
              </p:txBody>
            </p:sp>
            <p:sp>
              <p:nvSpPr>
                <p:cNvPr id="31" name="Freeform 8">
                  <a:extLst>
                    <a:ext uri="{FF2B5EF4-FFF2-40B4-BE49-F238E27FC236}">
                      <a16:creationId xmlns:a16="http://schemas.microsoft.com/office/drawing/2014/main" id="{970A2C3F-D4E7-C616-19D6-9D2CA637260D}"/>
                    </a:ext>
                  </a:extLst>
                </p:cNvPr>
                <p:cNvSpPr>
                  <a:spLocks/>
                </p:cNvSpPr>
                <p:nvPr/>
              </p:nvSpPr>
              <p:spPr bwMode="auto">
                <a:xfrm>
                  <a:off x="6000452" y="2130227"/>
                  <a:ext cx="779760" cy="912705"/>
                </a:xfrm>
                <a:custGeom>
                  <a:avLst/>
                  <a:gdLst>
                    <a:gd name="T0" fmla="*/ 0 w 400"/>
                    <a:gd name="T1" fmla="*/ 38 h 485"/>
                    <a:gd name="T2" fmla="*/ 144 w 400"/>
                    <a:gd name="T3" fmla="*/ 38 h 485"/>
                    <a:gd name="T4" fmla="*/ 143 w 400"/>
                    <a:gd name="T5" fmla="*/ 0 h 485"/>
                    <a:gd name="T6" fmla="*/ 172 w 400"/>
                    <a:gd name="T7" fmla="*/ 11 h 485"/>
                    <a:gd name="T8" fmla="*/ 181 w 400"/>
                    <a:gd name="T9" fmla="*/ 40 h 485"/>
                    <a:gd name="T10" fmla="*/ 248 w 400"/>
                    <a:gd name="T11" fmla="*/ 72 h 485"/>
                    <a:gd name="T12" fmla="*/ 268 w 400"/>
                    <a:gd name="T13" fmla="*/ 58 h 485"/>
                    <a:gd name="T14" fmla="*/ 311 w 400"/>
                    <a:gd name="T15" fmla="*/ 58 h 485"/>
                    <a:gd name="T16" fmla="*/ 342 w 400"/>
                    <a:gd name="T17" fmla="*/ 86 h 485"/>
                    <a:gd name="T18" fmla="*/ 364 w 400"/>
                    <a:gd name="T19" fmla="*/ 76 h 485"/>
                    <a:gd name="T20" fmla="*/ 422 w 400"/>
                    <a:gd name="T21" fmla="*/ 87 h 485"/>
                    <a:gd name="T22" fmla="*/ 444 w 400"/>
                    <a:gd name="T23" fmla="*/ 66 h 485"/>
                    <a:gd name="T24" fmla="*/ 482 w 400"/>
                    <a:gd name="T25" fmla="*/ 83 h 485"/>
                    <a:gd name="T26" fmla="*/ 550 w 400"/>
                    <a:gd name="T27" fmla="*/ 80 h 485"/>
                    <a:gd name="T28" fmla="*/ 439 w 400"/>
                    <a:gd name="T29" fmla="*/ 140 h 485"/>
                    <a:gd name="T30" fmla="*/ 385 w 400"/>
                    <a:gd name="T31" fmla="*/ 193 h 485"/>
                    <a:gd name="T32" fmla="*/ 396 w 400"/>
                    <a:gd name="T33" fmla="*/ 269 h 485"/>
                    <a:gd name="T34" fmla="*/ 358 w 400"/>
                    <a:gd name="T35" fmla="*/ 301 h 485"/>
                    <a:gd name="T36" fmla="*/ 372 w 400"/>
                    <a:gd name="T37" fmla="*/ 324 h 485"/>
                    <a:gd name="T38" fmla="*/ 372 w 400"/>
                    <a:gd name="T39" fmla="*/ 380 h 485"/>
                    <a:gd name="T40" fmla="*/ 411 w 400"/>
                    <a:gd name="T41" fmla="*/ 380 h 485"/>
                    <a:gd name="T42" fmla="*/ 467 w 400"/>
                    <a:gd name="T43" fmla="*/ 421 h 485"/>
                    <a:gd name="T44" fmla="*/ 488 w 400"/>
                    <a:gd name="T45" fmla="*/ 471 h 485"/>
                    <a:gd name="T46" fmla="*/ 101 w 400"/>
                    <a:gd name="T47" fmla="*/ 485 h 485"/>
                    <a:gd name="T48" fmla="*/ 102 w 400"/>
                    <a:gd name="T49" fmla="*/ 351 h 485"/>
                    <a:gd name="T50" fmla="*/ 67 w 400"/>
                    <a:gd name="T51" fmla="*/ 321 h 485"/>
                    <a:gd name="T52" fmla="*/ 80 w 400"/>
                    <a:gd name="T53" fmla="*/ 286 h 485"/>
                    <a:gd name="T54" fmla="*/ 90 w 400"/>
                    <a:gd name="T55" fmla="*/ 266 h 485"/>
                    <a:gd name="T56" fmla="*/ 67 w 400"/>
                    <a:gd name="T57" fmla="*/ 173 h 485"/>
                    <a:gd name="T58" fmla="*/ 34 w 400"/>
                    <a:gd name="T59" fmla="*/ 112 h 485"/>
                    <a:gd name="T60" fmla="*/ 0 w 400"/>
                    <a:gd name="T61" fmla="*/ 38 h 485"/>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400"/>
                    <a:gd name="T94" fmla="*/ 0 h 485"/>
                    <a:gd name="T95" fmla="*/ 400 w 400"/>
                    <a:gd name="T96" fmla="*/ 485 h 485"/>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400" h="485">
                      <a:moveTo>
                        <a:pt x="0" y="38"/>
                      </a:moveTo>
                      <a:lnTo>
                        <a:pt x="105" y="38"/>
                      </a:lnTo>
                      <a:lnTo>
                        <a:pt x="104" y="0"/>
                      </a:lnTo>
                      <a:lnTo>
                        <a:pt x="126" y="11"/>
                      </a:lnTo>
                      <a:lnTo>
                        <a:pt x="131" y="40"/>
                      </a:lnTo>
                      <a:lnTo>
                        <a:pt x="181" y="72"/>
                      </a:lnTo>
                      <a:lnTo>
                        <a:pt x="196" y="58"/>
                      </a:lnTo>
                      <a:lnTo>
                        <a:pt x="226" y="58"/>
                      </a:lnTo>
                      <a:lnTo>
                        <a:pt x="249" y="86"/>
                      </a:lnTo>
                      <a:lnTo>
                        <a:pt x="264" y="76"/>
                      </a:lnTo>
                      <a:lnTo>
                        <a:pt x="308" y="87"/>
                      </a:lnTo>
                      <a:lnTo>
                        <a:pt x="323" y="66"/>
                      </a:lnTo>
                      <a:lnTo>
                        <a:pt x="351" y="83"/>
                      </a:lnTo>
                      <a:lnTo>
                        <a:pt x="400" y="80"/>
                      </a:lnTo>
                      <a:lnTo>
                        <a:pt x="320" y="140"/>
                      </a:lnTo>
                      <a:lnTo>
                        <a:pt x="281" y="193"/>
                      </a:lnTo>
                      <a:lnTo>
                        <a:pt x="288" y="269"/>
                      </a:lnTo>
                      <a:lnTo>
                        <a:pt x="261" y="301"/>
                      </a:lnTo>
                      <a:lnTo>
                        <a:pt x="272" y="324"/>
                      </a:lnTo>
                      <a:lnTo>
                        <a:pt x="272" y="380"/>
                      </a:lnTo>
                      <a:lnTo>
                        <a:pt x="299" y="380"/>
                      </a:lnTo>
                      <a:lnTo>
                        <a:pt x="340" y="421"/>
                      </a:lnTo>
                      <a:lnTo>
                        <a:pt x="356" y="471"/>
                      </a:lnTo>
                      <a:lnTo>
                        <a:pt x="73" y="485"/>
                      </a:lnTo>
                      <a:lnTo>
                        <a:pt x="74" y="351"/>
                      </a:lnTo>
                      <a:lnTo>
                        <a:pt x="49" y="321"/>
                      </a:lnTo>
                      <a:lnTo>
                        <a:pt x="58" y="286"/>
                      </a:lnTo>
                      <a:lnTo>
                        <a:pt x="66" y="266"/>
                      </a:lnTo>
                      <a:lnTo>
                        <a:pt x="49" y="173"/>
                      </a:lnTo>
                      <a:lnTo>
                        <a:pt x="25" y="112"/>
                      </a:lnTo>
                      <a:lnTo>
                        <a:pt x="0" y="38"/>
                      </a:lnTo>
                      <a:close/>
                    </a:path>
                  </a:pathLst>
                </a:custGeom>
                <a:solidFill>
                  <a:schemeClr val="tx1"/>
                </a:solidFill>
                <a:ln>
                  <a:noFill/>
                </a:ln>
              </p:spPr>
              <p:style>
                <a:lnRef idx="0">
                  <a:scrgbClr r="0" g="0" b="0"/>
                </a:lnRef>
                <a:fillRef idx="0">
                  <a:scrgbClr r="0" g="0" b="0"/>
                </a:fillRef>
                <a:effectRef idx="0">
                  <a:scrgbClr r="0" g="0" b="0"/>
                </a:effectRef>
                <a:fontRef idx="minor">
                  <a:schemeClr val="lt1"/>
                </a:fontRef>
              </p:style>
              <p:txBody>
                <a:bodyPr/>
                <a:lstStyle/>
                <a:p>
                  <a:pPr>
                    <a:defRPr/>
                  </a:pPr>
                  <a:endParaRPr lang="en-GB"/>
                </a:p>
              </p:txBody>
            </p:sp>
            <p:sp>
              <p:nvSpPr>
                <p:cNvPr id="32" name="Freeform 9">
                  <a:extLst>
                    <a:ext uri="{FF2B5EF4-FFF2-40B4-BE49-F238E27FC236}">
                      <a16:creationId xmlns:a16="http://schemas.microsoft.com/office/drawing/2014/main" id="{259963DE-55FE-9A10-CF15-24776809BE76}"/>
                    </a:ext>
                  </a:extLst>
                </p:cNvPr>
                <p:cNvSpPr>
                  <a:spLocks/>
                </p:cNvSpPr>
                <p:nvPr/>
              </p:nvSpPr>
              <p:spPr bwMode="auto">
                <a:xfrm>
                  <a:off x="6510339" y="2435226"/>
                  <a:ext cx="579437" cy="728663"/>
                </a:xfrm>
                <a:custGeom>
                  <a:avLst/>
                  <a:gdLst>
                    <a:gd name="T0" fmla="*/ 30 w 304"/>
                    <a:gd name="T1" fmla="*/ 26 h 382"/>
                    <a:gd name="T2" fmla="*/ 62 w 304"/>
                    <a:gd name="T3" fmla="*/ 23 h 382"/>
                    <a:gd name="T4" fmla="*/ 89 w 304"/>
                    <a:gd name="T5" fmla="*/ 23 h 382"/>
                    <a:gd name="T6" fmla="*/ 108 w 304"/>
                    <a:gd name="T7" fmla="*/ 0 h 382"/>
                    <a:gd name="T8" fmla="*/ 120 w 304"/>
                    <a:gd name="T9" fmla="*/ 28 h 382"/>
                    <a:gd name="T10" fmla="*/ 167 w 304"/>
                    <a:gd name="T11" fmla="*/ 28 h 382"/>
                    <a:gd name="T12" fmla="*/ 189 w 304"/>
                    <a:gd name="T13" fmla="*/ 54 h 382"/>
                    <a:gd name="T14" fmla="*/ 237 w 304"/>
                    <a:gd name="T15" fmla="*/ 47 h 382"/>
                    <a:gd name="T16" fmla="*/ 268 w 304"/>
                    <a:gd name="T17" fmla="*/ 64 h 382"/>
                    <a:gd name="T18" fmla="*/ 327 w 304"/>
                    <a:gd name="T19" fmla="*/ 75 h 382"/>
                    <a:gd name="T20" fmla="*/ 338 w 304"/>
                    <a:gd name="T21" fmla="*/ 95 h 382"/>
                    <a:gd name="T22" fmla="*/ 368 w 304"/>
                    <a:gd name="T23" fmla="*/ 97 h 382"/>
                    <a:gd name="T24" fmla="*/ 357 w 304"/>
                    <a:gd name="T25" fmla="*/ 117 h 382"/>
                    <a:gd name="T26" fmla="*/ 369 w 304"/>
                    <a:gd name="T27" fmla="*/ 139 h 382"/>
                    <a:gd name="T28" fmla="*/ 351 w 304"/>
                    <a:gd name="T29" fmla="*/ 167 h 382"/>
                    <a:gd name="T30" fmla="*/ 365 w 304"/>
                    <a:gd name="T31" fmla="*/ 173 h 382"/>
                    <a:gd name="T32" fmla="*/ 397 w 304"/>
                    <a:gd name="T33" fmla="*/ 142 h 382"/>
                    <a:gd name="T34" fmla="*/ 396 w 304"/>
                    <a:gd name="T35" fmla="*/ 132 h 382"/>
                    <a:gd name="T36" fmla="*/ 407 w 304"/>
                    <a:gd name="T37" fmla="*/ 127 h 382"/>
                    <a:gd name="T38" fmla="*/ 417 w 304"/>
                    <a:gd name="T39" fmla="*/ 142 h 382"/>
                    <a:gd name="T40" fmla="*/ 390 w 304"/>
                    <a:gd name="T41" fmla="*/ 164 h 382"/>
                    <a:gd name="T42" fmla="*/ 382 w 304"/>
                    <a:gd name="T43" fmla="*/ 212 h 382"/>
                    <a:gd name="T44" fmla="*/ 382 w 304"/>
                    <a:gd name="T45" fmla="*/ 293 h 382"/>
                    <a:gd name="T46" fmla="*/ 397 w 304"/>
                    <a:gd name="T47" fmla="*/ 307 h 382"/>
                    <a:gd name="T48" fmla="*/ 389 w 304"/>
                    <a:gd name="T49" fmla="*/ 358 h 382"/>
                    <a:gd name="T50" fmla="*/ 194 w 304"/>
                    <a:gd name="T51" fmla="*/ 382 h 382"/>
                    <a:gd name="T52" fmla="*/ 143 w 304"/>
                    <a:gd name="T53" fmla="*/ 359 h 382"/>
                    <a:gd name="T54" fmla="*/ 153 w 304"/>
                    <a:gd name="T55" fmla="*/ 328 h 382"/>
                    <a:gd name="T56" fmla="*/ 129 w 304"/>
                    <a:gd name="T57" fmla="*/ 295 h 382"/>
                    <a:gd name="T58" fmla="*/ 108 w 304"/>
                    <a:gd name="T59" fmla="*/ 254 h 382"/>
                    <a:gd name="T60" fmla="*/ 52 w 304"/>
                    <a:gd name="T61" fmla="*/ 213 h 382"/>
                    <a:gd name="T62" fmla="*/ 17 w 304"/>
                    <a:gd name="T63" fmla="*/ 213 h 382"/>
                    <a:gd name="T64" fmla="*/ 17 w 304"/>
                    <a:gd name="T65" fmla="*/ 157 h 382"/>
                    <a:gd name="T66" fmla="*/ 0 w 304"/>
                    <a:gd name="T67" fmla="*/ 135 h 382"/>
                    <a:gd name="T68" fmla="*/ 38 w 304"/>
                    <a:gd name="T69" fmla="*/ 102 h 382"/>
                    <a:gd name="T70" fmla="*/ 30 w 304"/>
                    <a:gd name="T71" fmla="*/ 26 h 38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304"/>
                    <a:gd name="T109" fmla="*/ 0 h 382"/>
                    <a:gd name="T110" fmla="*/ 304 w 304"/>
                    <a:gd name="T111" fmla="*/ 382 h 382"/>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304" h="382">
                      <a:moveTo>
                        <a:pt x="22" y="26"/>
                      </a:moveTo>
                      <a:lnTo>
                        <a:pt x="45" y="23"/>
                      </a:lnTo>
                      <a:lnTo>
                        <a:pt x="65" y="23"/>
                      </a:lnTo>
                      <a:lnTo>
                        <a:pt x="79" y="0"/>
                      </a:lnTo>
                      <a:lnTo>
                        <a:pt x="88" y="28"/>
                      </a:lnTo>
                      <a:lnTo>
                        <a:pt x="121" y="28"/>
                      </a:lnTo>
                      <a:lnTo>
                        <a:pt x="139" y="54"/>
                      </a:lnTo>
                      <a:lnTo>
                        <a:pt x="173" y="47"/>
                      </a:lnTo>
                      <a:lnTo>
                        <a:pt x="196" y="64"/>
                      </a:lnTo>
                      <a:lnTo>
                        <a:pt x="238" y="75"/>
                      </a:lnTo>
                      <a:lnTo>
                        <a:pt x="246" y="95"/>
                      </a:lnTo>
                      <a:lnTo>
                        <a:pt x="268" y="97"/>
                      </a:lnTo>
                      <a:lnTo>
                        <a:pt x="261" y="117"/>
                      </a:lnTo>
                      <a:lnTo>
                        <a:pt x="269" y="139"/>
                      </a:lnTo>
                      <a:lnTo>
                        <a:pt x="255" y="167"/>
                      </a:lnTo>
                      <a:lnTo>
                        <a:pt x="265" y="173"/>
                      </a:lnTo>
                      <a:lnTo>
                        <a:pt x="289" y="142"/>
                      </a:lnTo>
                      <a:lnTo>
                        <a:pt x="288" y="132"/>
                      </a:lnTo>
                      <a:lnTo>
                        <a:pt x="297" y="127"/>
                      </a:lnTo>
                      <a:lnTo>
                        <a:pt x="304" y="142"/>
                      </a:lnTo>
                      <a:lnTo>
                        <a:pt x="285" y="164"/>
                      </a:lnTo>
                      <a:lnTo>
                        <a:pt x="278" y="212"/>
                      </a:lnTo>
                      <a:lnTo>
                        <a:pt x="278" y="293"/>
                      </a:lnTo>
                      <a:lnTo>
                        <a:pt x="289" y="307"/>
                      </a:lnTo>
                      <a:lnTo>
                        <a:pt x="284" y="358"/>
                      </a:lnTo>
                      <a:lnTo>
                        <a:pt x="140" y="382"/>
                      </a:lnTo>
                      <a:lnTo>
                        <a:pt x="104" y="359"/>
                      </a:lnTo>
                      <a:lnTo>
                        <a:pt x="111" y="328"/>
                      </a:lnTo>
                      <a:lnTo>
                        <a:pt x="94" y="295"/>
                      </a:lnTo>
                      <a:lnTo>
                        <a:pt x="79" y="254"/>
                      </a:lnTo>
                      <a:lnTo>
                        <a:pt x="38" y="213"/>
                      </a:lnTo>
                      <a:lnTo>
                        <a:pt x="13" y="213"/>
                      </a:lnTo>
                      <a:lnTo>
                        <a:pt x="13" y="157"/>
                      </a:lnTo>
                      <a:lnTo>
                        <a:pt x="0" y="135"/>
                      </a:lnTo>
                      <a:lnTo>
                        <a:pt x="28" y="102"/>
                      </a:lnTo>
                      <a:lnTo>
                        <a:pt x="22" y="26"/>
                      </a:lnTo>
                      <a:close/>
                    </a:path>
                  </a:pathLst>
                </a:custGeom>
                <a:solidFill>
                  <a:srgbClr val="C00000"/>
                </a:solidFill>
                <a:ln w="12700">
                  <a:solidFill>
                    <a:schemeClr val="bg1"/>
                  </a:solidFill>
                  <a:round/>
                  <a:headEnd/>
                  <a:tailEnd/>
                </a:ln>
              </p:spPr>
              <p:txBody>
                <a:bodyPr/>
                <a:lstStyle/>
                <a:p>
                  <a:pPr>
                    <a:defRPr/>
                  </a:pPr>
                  <a:endParaRPr lang="en-GB"/>
                </a:p>
              </p:txBody>
            </p:sp>
            <p:sp>
              <p:nvSpPr>
                <p:cNvPr id="33" name="Freeform 10">
                  <a:extLst>
                    <a:ext uri="{FF2B5EF4-FFF2-40B4-BE49-F238E27FC236}">
                      <a16:creationId xmlns:a16="http://schemas.microsoft.com/office/drawing/2014/main" id="{08C1EAD7-9977-CA74-409C-9A71536208D9}"/>
                    </a:ext>
                  </a:extLst>
                </p:cNvPr>
                <p:cNvSpPr>
                  <a:spLocks/>
                </p:cNvSpPr>
                <p:nvPr/>
              </p:nvSpPr>
              <p:spPr bwMode="auto">
                <a:xfrm>
                  <a:off x="6737351" y="2333626"/>
                  <a:ext cx="625475" cy="288925"/>
                </a:xfrm>
                <a:custGeom>
                  <a:avLst/>
                  <a:gdLst>
                    <a:gd name="T0" fmla="*/ 0 w 327"/>
                    <a:gd name="T1" fmla="*/ 84 h 152"/>
                    <a:gd name="T2" fmla="*/ 101 w 327"/>
                    <a:gd name="T3" fmla="*/ 0 h 152"/>
                    <a:gd name="T4" fmla="*/ 84 w 327"/>
                    <a:gd name="T5" fmla="*/ 34 h 152"/>
                    <a:gd name="T6" fmla="*/ 98 w 327"/>
                    <a:gd name="T7" fmla="*/ 45 h 152"/>
                    <a:gd name="T8" fmla="*/ 129 w 327"/>
                    <a:gd name="T9" fmla="*/ 31 h 152"/>
                    <a:gd name="T10" fmla="*/ 198 w 327"/>
                    <a:gd name="T11" fmla="*/ 52 h 152"/>
                    <a:gd name="T12" fmla="*/ 229 w 327"/>
                    <a:gd name="T13" fmla="*/ 34 h 152"/>
                    <a:gd name="T14" fmla="*/ 325 w 327"/>
                    <a:gd name="T15" fmla="*/ 25 h 152"/>
                    <a:gd name="T16" fmla="*/ 342 w 327"/>
                    <a:gd name="T17" fmla="*/ 46 h 152"/>
                    <a:gd name="T18" fmla="*/ 377 w 327"/>
                    <a:gd name="T19" fmla="*/ 41 h 152"/>
                    <a:gd name="T20" fmla="*/ 451 w 327"/>
                    <a:gd name="T21" fmla="*/ 64 h 152"/>
                    <a:gd name="T22" fmla="*/ 454 w 327"/>
                    <a:gd name="T23" fmla="*/ 80 h 152"/>
                    <a:gd name="T24" fmla="*/ 376 w 327"/>
                    <a:gd name="T25" fmla="*/ 94 h 152"/>
                    <a:gd name="T26" fmla="*/ 355 w 327"/>
                    <a:gd name="T27" fmla="*/ 84 h 152"/>
                    <a:gd name="T28" fmla="*/ 315 w 327"/>
                    <a:gd name="T29" fmla="*/ 87 h 152"/>
                    <a:gd name="T30" fmla="*/ 270 w 327"/>
                    <a:gd name="T31" fmla="*/ 108 h 152"/>
                    <a:gd name="T32" fmla="*/ 248 w 327"/>
                    <a:gd name="T33" fmla="*/ 109 h 152"/>
                    <a:gd name="T34" fmla="*/ 230 w 327"/>
                    <a:gd name="T35" fmla="*/ 94 h 152"/>
                    <a:gd name="T36" fmla="*/ 206 w 327"/>
                    <a:gd name="T37" fmla="*/ 151 h 152"/>
                    <a:gd name="T38" fmla="*/ 177 w 327"/>
                    <a:gd name="T39" fmla="*/ 152 h 152"/>
                    <a:gd name="T40" fmla="*/ 164 w 327"/>
                    <a:gd name="T41" fmla="*/ 129 h 152"/>
                    <a:gd name="T42" fmla="*/ 102 w 327"/>
                    <a:gd name="T43" fmla="*/ 119 h 152"/>
                    <a:gd name="T44" fmla="*/ 75 w 327"/>
                    <a:gd name="T45" fmla="*/ 102 h 152"/>
                    <a:gd name="T46" fmla="*/ 26 w 327"/>
                    <a:gd name="T47" fmla="*/ 108 h 152"/>
                    <a:gd name="T48" fmla="*/ 0 w 327"/>
                    <a:gd name="T49" fmla="*/ 84 h 15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327"/>
                    <a:gd name="T76" fmla="*/ 0 h 152"/>
                    <a:gd name="T77" fmla="*/ 327 w 327"/>
                    <a:gd name="T78" fmla="*/ 152 h 15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327" h="152">
                      <a:moveTo>
                        <a:pt x="0" y="84"/>
                      </a:moveTo>
                      <a:lnTo>
                        <a:pt x="73" y="0"/>
                      </a:lnTo>
                      <a:lnTo>
                        <a:pt x="60" y="34"/>
                      </a:lnTo>
                      <a:lnTo>
                        <a:pt x="70" y="45"/>
                      </a:lnTo>
                      <a:lnTo>
                        <a:pt x="93" y="31"/>
                      </a:lnTo>
                      <a:lnTo>
                        <a:pt x="143" y="52"/>
                      </a:lnTo>
                      <a:lnTo>
                        <a:pt x="165" y="34"/>
                      </a:lnTo>
                      <a:lnTo>
                        <a:pt x="233" y="25"/>
                      </a:lnTo>
                      <a:lnTo>
                        <a:pt x="246" y="46"/>
                      </a:lnTo>
                      <a:lnTo>
                        <a:pt x="272" y="41"/>
                      </a:lnTo>
                      <a:lnTo>
                        <a:pt x="324" y="64"/>
                      </a:lnTo>
                      <a:lnTo>
                        <a:pt x="327" y="80"/>
                      </a:lnTo>
                      <a:lnTo>
                        <a:pt x="271" y="94"/>
                      </a:lnTo>
                      <a:lnTo>
                        <a:pt x="255" y="84"/>
                      </a:lnTo>
                      <a:lnTo>
                        <a:pt x="227" y="87"/>
                      </a:lnTo>
                      <a:lnTo>
                        <a:pt x="194" y="108"/>
                      </a:lnTo>
                      <a:lnTo>
                        <a:pt x="178" y="109"/>
                      </a:lnTo>
                      <a:lnTo>
                        <a:pt x="166" y="94"/>
                      </a:lnTo>
                      <a:lnTo>
                        <a:pt x="148" y="151"/>
                      </a:lnTo>
                      <a:lnTo>
                        <a:pt x="127" y="152"/>
                      </a:lnTo>
                      <a:lnTo>
                        <a:pt x="118" y="129"/>
                      </a:lnTo>
                      <a:lnTo>
                        <a:pt x="74" y="119"/>
                      </a:lnTo>
                      <a:lnTo>
                        <a:pt x="54" y="102"/>
                      </a:lnTo>
                      <a:lnTo>
                        <a:pt x="18" y="108"/>
                      </a:lnTo>
                      <a:lnTo>
                        <a:pt x="0" y="84"/>
                      </a:lnTo>
                      <a:close/>
                    </a:path>
                  </a:pathLst>
                </a:custGeom>
                <a:solidFill>
                  <a:schemeClr val="tx1"/>
                </a:solidFill>
                <a:ln w="12700">
                  <a:solidFill>
                    <a:schemeClr val="bg1"/>
                  </a:solidFill>
                  <a:round/>
                  <a:headEnd/>
                  <a:tailEnd/>
                </a:ln>
              </p:spPr>
              <p:txBody>
                <a:bodyPr/>
                <a:lstStyle/>
                <a:p>
                  <a:pPr>
                    <a:defRPr/>
                  </a:pPr>
                  <a:endParaRPr lang="en-GB"/>
                </a:p>
              </p:txBody>
            </p:sp>
            <p:sp>
              <p:nvSpPr>
                <p:cNvPr id="34" name="Freeform 11">
                  <a:extLst>
                    <a:ext uri="{FF2B5EF4-FFF2-40B4-BE49-F238E27FC236}">
                      <a16:creationId xmlns:a16="http://schemas.microsoft.com/office/drawing/2014/main" id="{D761D90D-CBD8-2221-1A71-DB7F94FF22ED}"/>
                    </a:ext>
                  </a:extLst>
                </p:cNvPr>
                <p:cNvSpPr>
                  <a:spLocks/>
                </p:cNvSpPr>
                <p:nvPr/>
              </p:nvSpPr>
              <p:spPr bwMode="auto">
                <a:xfrm>
                  <a:off x="7151688" y="2536825"/>
                  <a:ext cx="444500" cy="649288"/>
                </a:xfrm>
                <a:custGeom>
                  <a:avLst/>
                  <a:gdLst>
                    <a:gd name="T0" fmla="*/ 81 w 234"/>
                    <a:gd name="T1" fmla="*/ 14 h 341"/>
                    <a:gd name="T2" fmla="*/ 91 w 234"/>
                    <a:gd name="T3" fmla="*/ 35 h 341"/>
                    <a:gd name="T4" fmla="*/ 69 w 234"/>
                    <a:gd name="T5" fmla="*/ 48 h 341"/>
                    <a:gd name="T6" fmla="*/ 68 w 234"/>
                    <a:gd name="T7" fmla="*/ 102 h 341"/>
                    <a:gd name="T8" fmla="*/ 56 w 234"/>
                    <a:gd name="T9" fmla="*/ 67 h 341"/>
                    <a:gd name="T10" fmla="*/ 11 w 234"/>
                    <a:gd name="T11" fmla="*/ 101 h 341"/>
                    <a:gd name="T12" fmla="*/ 0 w 234"/>
                    <a:gd name="T13" fmla="*/ 199 h 341"/>
                    <a:gd name="T14" fmla="*/ 29 w 234"/>
                    <a:gd name="T15" fmla="*/ 247 h 341"/>
                    <a:gd name="T16" fmla="*/ 32 w 234"/>
                    <a:gd name="T17" fmla="*/ 272 h 341"/>
                    <a:gd name="T18" fmla="*/ 34 w 234"/>
                    <a:gd name="T19" fmla="*/ 292 h 341"/>
                    <a:gd name="T20" fmla="*/ 32 w 234"/>
                    <a:gd name="T21" fmla="*/ 309 h 341"/>
                    <a:gd name="T22" fmla="*/ 27 w 234"/>
                    <a:gd name="T23" fmla="*/ 341 h 341"/>
                    <a:gd name="T24" fmla="*/ 152 w 234"/>
                    <a:gd name="T25" fmla="*/ 335 h 341"/>
                    <a:gd name="T26" fmla="*/ 318 w 234"/>
                    <a:gd name="T27" fmla="*/ 323 h 341"/>
                    <a:gd name="T28" fmla="*/ 289 w 234"/>
                    <a:gd name="T29" fmla="*/ 316 h 341"/>
                    <a:gd name="T30" fmla="*/ 271 w 234"/>
                    <a:gd name="T31" fmla="*/ 299 h 341"/>
                    <a:gd name="T32" fmla="*/ 297 w 234"/>
                    <a:gd name="T33" fmla="*/ 283 h 341"/>
                    <a:gd name="T34" fmla="*/ 297 w 234"/>
                    <a:gd name="T35" fmla="*/ 265 h 341"/>
                    <a:gd name="T36" fmla="*/ 284 w 234"/>
                    <a:gd name="T37" fmla="*/ 248 h 341"/>
                    <a:gd name="T38" fmla="*/ 297 w 234"/>
                    <a:gd name="T39" fmla="*/ 236 h 341"/>
                    <a:gd name="T40" fmla="*/ 320 w 234"/>
                    <a:gd name="T41" fmla="*/ 238 h 341"/>
                    <a:gd name="T42" fmla="*/ 315 w 234"/>
                    <a:gd name="T43" fmla="*/ 191 h 341"/>
                    <a:gd name="T44" fmla="*/ 308 w 234"/>
                    <a:gd name="T45" fmla="*/ 162 h 341"/>
                    <a:gd name="T46" fmla="*/ 296 w 234"/>
                    <a:gd name="T47" fmla="*/ 145 h 341"/>
                    <a:gd name="T48" fmla="*/ 282 w 234"/>
                    <a:gd name="T49" fmla="*/ 134 h 341"/>
                    <a:gd name="T50" fmla="*/ 262 w 234"/>
                    <a:gd name="T51" fmla="*/ 131 h 341"/>
                    <a:gd name="T52" fmla="*/ 242 w 234"/>
                    <a:gd name="T53" fmla="*/ 131 h 341"/>
                    <a:gd name="T54" fmla="*/ 219 w 234"/>
                    <a:gd name="T55" fmla="*/ 153 h 341"/>
                    <a:gd name="T56" fmla="*/ 207 w 234"/>
                    <a:gd name="T57" fmla="*/ 160 h 341"/>
                    <a:gd name="T58" fmla="*/ 199 w 234"/>
                    <a:gd name="T59" fmla="*/ 162 h 341"/>
                    <a:gd name="T60" fmla="*/ 187 w 234"/>
                    <a:gd name="T61" fmla="*/ 159 h 341"/>
                    <a:gd name="T62" fmla="*/ 185 w 234"/>
                    <a:gd name="T63" fmla="*/ 148 h 341"/>
                    <a:gd name="T64" fmla="*/ 187 w 234"/>
                    <a:gd name="T65" fmla="*/ 141 h 341"/>
                    <a:gd name="T66" fmla="*/ 198 w 234"/>
                    <a:gd name="T67" fmla="*/ 134 h 341"/>
                    <a:gd name="T68" fmla="*/ 205 w 234"/>
                    <a:gd name="T69" fmla="*/ 131 h 341"/>
                    <a:gd name="T70" fmla="*/ 215 w 234"/>
                    <a:gd name="T71" fmla="*/ 129 h 341"/>
                    <a:gd name="T72" fmla="*/ 215 w 234"/>
                    <a:gd name="T73" fmla="*/ 117 h 341"/>
                    <a:gd name="T74" fmla="*/ 239 w 234"/>
                    <a:gd name="T75" fmla="*/ 102 h 341"/>
                    <a:gd name="T76" fmla="*/ 215 w 234"/>
                    <a:gd name="T77" fmla="*/ 58 h 341"/>
                    <a:gd name="T78" fmla="*/ 215 w 234"/>
                    <a:gd name="T79" fmla="*/ 37 h 341"/>
                    <a:gd name="T80" fmla="*/ 174 w 234"/>
                    <a:gd name="T81" fmla="*/ 28 h 341"/>
                    <a:gd name="T82" fmla="*/ 116 w 234"/>
                    <a:gd name="T83" fmla="*/ 0 h 341"/>
                    <a:gd name="T84" fmla="*/ 81 w 234"/>
                    <a:gd name="T85" fmla="*/ 14 h 34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34"/>
                    <a:gd name="T130" fmla="*/ 0 h 341"/>
                    <a:gd name="T131" fmla="*/ 234 w 234"/>
                    <a:gd name="T132" fmla="*/ 341 h 34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34" h="341">
                      <a:moveTo>
                        <a:pt x="59" y="14"/>
                      </a:moveTo>
                      <a:lnTo>
                        <a:pt x="67" y="35"/>
                      </a:lnTo>
                      <a:lnTo>
                        <a:pt x="51" y="48"/>
                      </a:lnTo>
                      <a:lnTo>
                        <a:pt x="50" y="102"/>
                      </a:lnTo>
                      <a:lnTo>
                        <a:pt x="41" y="67"/>
                      </a:lnTo>
                      <a:lnTo>
                        <a:pt x="7" y="101"/>
                      </a:lnTo>
                      <a:lnTo>
                        <a:pt x="0" y="199"/>
                      </a:lnTo>
                      <a:lnTo>
                        <a:pt x="21" y="247"/>
                      </a:lnTo>
                      <a:lnTo>
                        <a:pt x="24" y="272"/>
                      </a:lnTo>
                      <a:lnTo>
                        <a:pt x="25" y="292"/>
                      </a:lnTo>
                      <a:lnTo>
                        <a:pt x="24" y="309"/>
                      </a:lnTo>
                      <a:lnTo>
                        <a:pt x="19" y="341"/>
                      </a:lnTo>
                      <a:lnTo>
                        <a:pt x="111" y="335"/>
                      </a:lnTo>
                      <a:lnTo>
                        <a:pt x="233" y="323"/>
                      </a:lnTo>
                      <a:lnTo>
                        <a:pt x="211" y="316"/>
                      </a:lnTo>
                      <a:lnTo>
                        <a:pt x="199" y="299"/>
                      </a:lnTo>
                      <a:lnTo>
                        <a:pt x="217" y="283"/>
                      </a:lnTo>
                      <a:lnTo>
                        <a:pt x="217" y="265"/>
                      </a:lnTo>
                      <a:lnTo>
                        <a:pt x="208" y="248"/>
                      </a:lnTo>
                      <a:lnTo>
                        <a:pt x="217" y="236"/>
                      </a:lnTo>
                      <a:lnTo>
                        <a:pt x="234" y="238"/>
                      </a:lnTo>
                      <a:lnTo>
                        <a:pt x="230" y="191"/>
                      </a:lnTo>
                      <a:lnTo>
                        <a:pt x="226" y="162"/>
                      </a:lnTo>
                      <a:lnTo>
                        <a:pt x="216" y="145"/>
                      </a:lnTo>
                      <a:lnTo>
                        <a:pt x="206" y="134"/>
                      </a:lnTo>
                      <a:lnTo>
                        <a:pt x="191" y="131"/>
                      </a:lnTo>
                      <a:lnTo>
                        <a:pt x="177" y="131"/>
                      </a:lnTo>
                      <a:lnTo>
                        <a:pt x="161" y="153"/>
                      </a:lnTo>
                      <a:lnTo>
                        <a:pt x="152" y="160"/>
                      </a:lnTo>
                      <a:lnTo>
                        <a:pt x="145" y="162"/>
                      </a:lnTo>
                      <a:lnTo>
                        <a:pt x="137" y="159"/>
                      </a:lnTo>
                      <a:lnTo>
                        <a:pt x="135" y="148"/>
                      </a:lnTo>
                      <a:lnTo>
                        <a:pt x="137" y="141"/>
                      </a:lnTo>
                      <a:lnTo>
                        <a:pt x="144" y="134"/>
                      </a:lnTo>
                      <a:lnTo>
                        <a:pt x="151" y="131"/>
                      </a:lnTo>
                      <a:lnTo>
                        <a:pt x="157" y="129"/>
                      </a:lnTo>
                      <a:lnTo>
                        <a:pt x="157" y="117"/>
                      </a:lnTo>
                      <a:lnTo>
                        <a:pt x="175" y="102"/>
                      </a:lnTo>
                      <a:lnTo>
                        <a:pt x="157" y="58"/>
                      </a:lnTo>
                      <a:lnTo>
                        <a:pt x="157" y="37"/>
                      </a:lnTo>
                      <a:lnTo>
                        <a:pt x="128" y="28"/>
                      </a:lnTo>
                      <a:lnTo>
                        <a:pt x="85" y="0"/>
                      </a:lnTo>
                      <a:lnTo>
                        <a:pt x="59" y="14"/>
                      </a:lnTo>
                      <a:close/>
                    </a:path>
                  </a:pathLst>
                </a:custGeom>
                <a:solidFill>
                  <a:schemeClr val="tx1"/>
                </a:solidFill>
                <a:ln w="12700">
                  <a:solidFill>
                    <a:schemeClr val="bg1"/>
                  </a:solidFill>
                  <a:round/>
                  <a:headEnd/>
                  <a:tailEnd/>
                </a:ln>
              </p:spPr>
              <p:txBody>
                <a:bodyPr/>
                <a:lstStyle/>
                <a:p>
                  <a:pPr>
                    <a:defRPr/>
                  </a:pPr>
                  <a:endParaRPr lang="en-GB"/>
                </a:p>
              </p:txBody>
            </p:sp>
            <p:sp>
              <p:nvSpPr>
                <p:cNvPr id="35" name="Freeform 12">
                  <a:extLst>
                    <a:ext uri="{FF2B5EF4-FFF2-40B4-BE49-F238E27FC236}">
                      <a16:creationId xmlns:a16="http://schemas.microsoft.com/office/drawing/2014/main" id="{F8B4E4B3-FC2D-68CA-01A8-6B5AD366603B}"/>
                    </a:ext>
                  </a:extLst>
                </p:cNvPr>
                <p:cNvSpPr>
                  <a:spLocks/>
                </p:cNvSpPr>
                <p:nvPr/>
              </p:nvSpPr>
              <p:spPr bwMode="auto">
                <a:xfrm>
                  <a:off x="7718425" y="4090989"/>
                  <a:ext cx="571500" cy="485775"/>
                </a:xfrm>
                <a:custGeom>
                  <a:avLst/>
                  <a:gdLst>
                    <a:gd name="T0" fmla="*/ 15 w 300"/>
                    <a:gd name="T1" fmla="*/ 46 h 255"/>
                    <a:gd name="T2" fmla="*/ 48 w 300"/>
                    <a:gd name="T3" fmla="*/ 21 h 255"/>
                    <a:gd name="T4" fmla="*/ 171 w 300"/>
                    <a:gd name="T5" fmla="*/ 0 h 255"/>
                    <a:gd name="T6" fmla="*/ 210 w 300"/>
                    <a:gd name="T7" fmla="*/ 14 h 255"/>
                    <a:gd name="T8" fmla="*/ 288 w 300"/>
                    <a:gd name="T9" fmla="*/ 4 h 255"/>
                    <a:gd name="T10" fmla="*/ 353 w 300"/>
                    <a:gd name="T11" fmla="*/ 40 h 255"/>
                    <a:gd name="T12" fmla="*/ 413 w 300"/>
                    <a:gd name="T13" fmla="*/ 68 h 255"/>
                    <a:gd name="T14" fmla="*/ 380 w 300"/>
                    <a:gd name="T15" fmla="*/ 145 h 255"/>
                    <a:gd name="T16" fmla="*/ 331 w 300"/>
                    <a:gd name="T17" fmla="*/ 183 h 255"/>
                    <a:gd name="T18" fmla="*/ 276 w 300"/>
                    <a:gd name="T19" fmla="*/ 195 h 255"/>
                    <a:gd name="T20" fmla="*/ 286 w 300"/>
                    <a:gd name="T21" fmla="*/ 226 h 255"/>
                    <a:gd name="T22" fmla="*/ 253 w 300"/>
                    <a:gd name="T23" fmla="*/ 255 h 255"/>
                    <a:gd name="T24" fmla="*/ 192 w 300"/>
                    <a:gd name="T25" fmla="*/ 183 h 255"/>
                    <a:gd name="T26" fmla="*/ 28 w 300"/>
                    <a:gd name="T27" fmla="*/ 68 h 255"/>
                    <a:gd name="T28" fmla="*/ 0 w 300"/>
                    <a:gd name="T29" fmla="*/ 68 h 255"/>
                    <a:gd name="T30" fmla="*/ 15 w 300"/>
                    <a:gd name="T31" fmla="*/ 46 h 25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00"/>
                    <a:gd name="T49" fmla="*/ 0 h 255"/>
                    <a:gd name="T50" fmla="*/ 300 w 300"/>
                    <a:gd name="T51" fmla="*/ 255 h 25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00" h="255">
                      <a:moveTo>
                        <a:pt x="11" y="46"/>
                      </a:moveTo>
                      <a:lnTo>
                        <a:pt x="35" y="21"/>
                      </a:lnTo>
                      <a:lnTo>
                        <a:pt x="125" y="0"/>
                      </a:lnTo>
                      <a:lnTo>
                        <a:pt x="152" y="14"/>
                      </a:lnTo>
                      <a:lnTo>
                        <a:pt x="210" y="4"/>
                      </a:lnTo>
                      <a:lnTo>
                        <a:pt x="257" y="40"/>
                      </a:lnTo>
                      <a:lnTo>
                        <a:pt x="300" y="68"/>
                      </a:lnTo>
                      <a:lnTo>
                        <a:pt x="276" y="145"/>
                      </a:lnTo>
                      <a:lnTo>
                        <a:pt x="240" y="183"/>
                      </a:lnTo>
                      <a:lnTo>
                        <a:pt x="200" y="195"/>
                      </a:lnTo>
                      <a:lnTo>
                        <a:pt x="208" y="226"/>
                      </a:lnTo>
                      <a:lnTo>
                        <a:pt x="184" y="255"/>
                      </a:lnTo>
                      <a:lnTo>
                        <a:pt x="138" y="183"/>
                      </a:lnTo>
                      <a:lnTo>
                        <a:pt x="20" y="68"/>
                      </a:lnTo>
                      <a:lnTo>
                        <a:pt x="0" y="68"/>
                      </a:lnTo>
                      <a:lnTo>
                        <a:pt x="11" y="46"/>
                      </a:lnTo>
                      <a:close/>
                    </a:path>
                  </a:pathLst>
                </a:custGeom>
                <a:solidFill>
                  <a:schemeClr val="tx1"/>
                </a:solidFill>
                <a:ln w="12700">
                  <a:solidFill>
                    <a:schemeClr val="bg1"/>
                  </a:solidFill>
                  <a:round/>
                  <a:headEnd/>
                  <a:tailEnd/>
                </a:ln>
              </p:spPr>
              <p:txBody>
                <a:bodyPr/>
                <a:lstStyle/>
                <a:p>
                  <a:pPr>
                    <a:defRPr/>
                  </a:pPr>
                  <a:endParaRPr lang="en-GB"/>
                </a:p>
              </p:txBody>
            </p:sp>
            <p:sp>
              <p:nvSpPr>
                <p:cNvPr id="36" name="Freeform 13">
                  <a:extLst>
                    <a:ext uri="{FF2B5EF4-FFF2-40B4-BE49-F238E27FC236}">
                      <a16:creationId xmlns:a16="http://schemas.microsoft.com/office/drawing/2014/main" id="{94D9434C-FA94-65C0-3FA3-4A9A20921C05}"/>
                    </a:ext>
                  </a:extLst>
                </p:cNvPr>
                <p:cNvSpPr>
                  <a:spLocks/>
                </p:cNvSpPr>
                <p:nvPr/>
              </p:nvSpPr>
              <p:spPr bwMode="auto">
                <a:xfrm>
                  <a:off x="7645401" y="3375026"/>
                  <a:ext cx="860425" cy="576263"/>
                </a:xfrm>
                <a:custGeom>
                  <a:avLst/>
                  <a:gdLst>
                    <a:gd name="T0" fmla="*/ 102 w 452"/>
                    <a:gd name="T1" fmla="*/ 211 h 302"/>
                    <a:gd name="T2" fmla="*/ 83 w 452"/>
                    <a:gd name="T3" fmla="*/ 242 h 302"/>
                    <a:gd name="T4" fmla="*/ 57 w 452"/>
                    <a:gd name="T5" fmla="*/ 250 h 302"/>
                    <a:gd name="T6" fmla="*/ 56 w 452"/>
                    <a:gd name="T7" fmla="*/ 270 h 302"/>
                    <a:gd name="T8" fmla="*/ 2 w 452"/>
                    <a:gd name="T9" fmla="*/ 286 h 302"/>
                    <a:gd name="T10" fmla="*/ 0 w 452"/>
                    <a:gd name="T11" fmla="*/ 302 h 302"/>
                    <a:gd name="T12" fmla="*/ 146 w 452"/>
                    <a:gd name="T13" fmla="*/ 282 h 302"/>
                    <a:gd name="T14" fmla="*/ 414 w 452"/>
                    <a:gd name="T15" fmla="*/ 238 h 302"/>
                    <a:gd name="T16" fmla="*/ 619 w 452"/>
                    <a:gd name="T17" fmla="*/ 200 h 302"/>
                    <a:gd name="T18" fmla="*/ 619 w 452"/>
                    <a:gd name="T19" fmla="*/ 169 h 302"/>
                    <a:gd name="T20" fmla="*/ 597 w 452"/>
                    <a:gd name="T21" fmla="*/ 160 h 302"/>
                    <a:gd name="T22" fmla="*/ 578 w 452"/>
                    <a:gd name="T23" fmla="*/ 175 h 302"/>
                    <a:gd name="T24" fmla="*/ 568 w 452"/>
                    <a:gd name="T25" fmla="*/ 134 h 302"/>
                    <a:gd name="T26" fmla="*/ 578 w 452"/>
                    <a:gd name="T27" fmla="*/ 97 h 302"/>
                    <a:gd name="T28" fmla="*/ 501 w 452"/>
                    <a:gd name="T29" fmla="*/ 70 h 302"/>
                    <a:gd name="T30" fmla="*/ 449 w 452"/>
                    <a:gd name="T31" fmla="*/ 77 h 302"/>
                    <a:gd name="T32" fmla="*/ 448 w 452"/>
                    <a:gd name="T33" fmla="*/ 21 h 302"/>
                    <a:gd name="T34" fmla="*/ 396 w 452"/>
                    <a:gd name="T35" fmla="*/ 0 h 302"/>
                    <a:gd name="T36" fmla="*/ 354 w 452"/>
                    <a:gd name="T37" fmla="*/ 13 h 302"/>
                    <a:gd name="T38" fmla="*/ 326 w 452"/>
                    <a:gd name="T39" fmla="*/ 66 h 302"/>
                    <a:gd name="T40" fmla="*/ 278 w 452"/>
                    <a:gd name="T41" fmla="*/ 87 h 302"/>
                    <a:gd name="T42" fmla="*/ 259 w 452"/>
                    <a:gd name="T43" fmla="*/ 170 h 302"/>
                    <a:gd name="T44" fmla="*/ 182 w 452"/>
                    <a:gd name="T45" fmla="*/ 211 h 302"/>
                    <a:gd name="T46" fmla="*/ 118 w 452"/>
                    <a:gd name="T47" fmla="*/ 228 h 302"/>
                    <a:gd name="T48" fmla="*/ 102 w 452"/>
                    <a:gd name="T49" fmla="*/ 211 h 30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452"/>
                    <a:gd name="T76" fmla="*/ 0 h 302"/>
                    <a:gd name="T77" fmla="*/ 452 w 452"/>
                    <a:gd name="T78" fmla="*/ 302 h 30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452" h="302">
                      <a:moveTo>
                        <a:pt x="74" y="211"/>
                      </a:moveTo>
                      <a:lnTo>
                        <a:pt x="61" y="242"/>
                      </a:lnTo>
                      <a:lnTo>
                        <a:pt x="42" y="250"/>
                      </a:lnTo>
                      <a:lnTo>
                        <a:pt x="41" y="270"/>
                      </a:lnTo>
                      <a:lnTo>
                        <a:pt x="2" y="286"/>
                      </a:lnTo>
                      <a:lnTo>
                        <a:pt x="0" y="302"/>
                      </a:lnTo>
                      <a:lnTo>
                        <a:pt x="107" y="282"/>
                      </a:lnTo>
                      <a:lnTo>
                        <a:pt x="302" y="238"/>
                      </a:lnTo>
                      <a:lnTo>
                        <a:pt x="452" y="200"/>
                      </a:lnTo>
                      <a:lnTo>
                        <a:pt x="452" y="169"/>
                      </a:lnTo>
                      <a:lnTo>
                        <a:pt x="435" y="160"/>
                      </a:lnTo>
                      <a:lnTo>
                        <a:pt x="422" y="175"/>
                      </a:lnTo>
                      <a:lnTo>
                        <a:pt x="414" y="134"/>
                      </a:lnTo>
                      <a:lnTo>
                        <a:pt x="422" y="97"/>
                      </a:lnTo>
                      <a:lnTo>
                        <a:pt x="366" y="70"/>
                      </a:lnTo>
                      <a:lnTo>
                        <a:pt x="328" y="77"/>
                      </a:lnTo>
                      <a:lnTo>
                        <a:pt x="327" y="21"/>
                      </a:lnTo>
                      <a:lnTo>
                        <a:pt x="288" y="0"/>
                      </a:lnTo>
                      <a:lnTo>
                        <a:pt x="258" y="13"/>
                      </a:lnTo>
                      <a:lnTo>
                        <a:pt x="238" y="66"/>
                      </a:lnTo>
                      <a:lnTo>
                        <a:pt x="203" y="87"/>
                      </a:lnTo>
                      <a:lnTo>
                        <a:pt x="189" y="170"/>
                      </a:lnTo>
                      <a:lnTo>
                        <a:pt x="132" y="211"/>
                      </a:lnTo>
                      <a:lnTo>
                        <a:pt x="86" y="228"/>
                      </a:lnTo>
                      <a:lnTo>
                        <a:pt x="74" y="211"/>
                      </a:lnTo>
                      <a:close/>
                    </a:path>
                  </a:pathLst>
                </a:custGeom>
                <a:solidFill>
                  <a:schemeClr val="tx1"/>
                </a:solidFill>
                <a:ln w="12700">
                  <a:solidFill>
                    <a:schemeClr val="bg1"/>
                  </a:solidFill>
                  <a:round/>
                  <a:headEnd/>
                  <a:tailEnd/>
                </a:ln>
              </p:spPr>
              <p:txBody>
                <a:bodyPr/>
                <a:lstStyle/>
                <a:p>
                  <a:pPr>
                    <a:defRPr/>
                  </a:pPr>
                  <a:endParaRPr lang="en-GB"/>
                </a:p>
              </p:txBody>
            </p:sp>
            <p:sp>
              <p:nvSpPr>
                <p:cNvPr id="37" name="Freeform 14">
                  <a:extLst>
                    <a:ext uri="{FF2B5EF4-FFF2-40B4-BE49-F238E27FC236}">
                      <a16:creationId xmlns:a16="http://schemas.microsoft.com/office/drawing/2014/main" id="{0A3A0F07-B6E0-3235-28B0-07614B1074ED}"/>
                    </a:ext>
                  </a:extLst>
                </p:cNvPr>
                <p:cNvSpPr>
                  <a:spLocks/>
                </p:cNvSpPr>
                <p:nvPr/>
              </p:nvSpPr>
              <p:spPr bwMode="auto">
                <a:xfrm>
                  <a:off x="7813675" y="2908301"/>
                  <a:ext cx="660400" cy="466725"/>
                </a:xfrm>
                <a:custGeom>
                  <a:avLst/>
                  <a:gdLst>
                    <a:gd name="T0" fmla="*/ 44 w 347"/>
                    <a:gd name="T1" fmla="*/ 36 h 245"/>
                    <a:gd name="T2" fmla="*/ 0 w 347"/>
                    <a:gd name="T3" fmla="*/ 68 h 245"/>
                    <a:gd name="T4" fmla="*/ 26 w 347"/>
                    <a:gd name="T5" fmla="*/ 187 h 245"/>
                    <a:gd name="T6" fmla="*/ 44 w 347"/>
                    <a:gd name="T7" fmla="*/ 245 h 245"/>
                    <a:gd name="T8" fmla="*/ 126 w 347"/>
                    <a:gd name="T9" fmla="*/ 240 h 245"/>
                    <a:gd name="T10" fmla="*/ 427 w 347"/>
                    <a:gd name="T11" fmla="*/ 195 h 245"/>
                    <a:gd name="T12" fmla="*/ 448 w 347"/>
                    <a:gd name="T13" fmla="*/ 188 h 245"/>
                    <a:gd name="T14" fmla="*/ 478 w 347"/>
                    <a:gd name="T15" fmla="*/ 133 h 245"/>
                    <a:gd name="T16" fmla="*/ 432 w 347"/>
                    <a:gd name="T17" fmla="*/ 103 h 245"/>
                    <a:gd name="T18" fmla="*/ 458 w 347"/>
                    <a:gd name="T19" fmla="*/ 32 h 245"/>
                    <a:gd name="T20" fmla="*/ 424 w 347"/>
                    <a:gd name="T21" fmla="*/ 25 h 245"/>
                    <a:gd name="T22" fmla="*/ 424 w 347"/>
                    <a:gd name="T23" fmla="*/ 7 h 245"/>
                    <a:gd name="T24" fmla="*/ 409 w 347"/>
                    <a:gd name="T25" fmla="*/ 0 h 245"/>
                    <a:gd name="T26" fmla="*/ 59 w 347"/>
                    <a:gd name="T27" fmla="*/ 51 h 245"/>
                    <a:gd name="T28" fmla="*/ 44 w 347"/>
                    <a:gd name="T29" fmla="*/ 36 h 24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47"/>
                    <a:gd name="T46" fmla="*/ 0 h 245"/>
                    <a:gd name="T47" fmla="*/ 347 w 347"/>
                    <a:gd name="T48" fmla="*/ 245 h 24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47" h="245">
                      <a:moveTo>
                        <a:pt x="32" y="36"/>
                      </a:moveTo>
                      <a:lnTo>
                        <a:pt x="0" y="68"/>
                      </a:lnTo>
                      <a:lnTo>
                        <a:pt x="18" y="187"/>
                      </a:lnTo>
                      <a:lnTo>
                        <a:pt x="32" y="245"/>
                      </a:lnTo>
                      <a:lnTo>
                        <a:pt x="91" y="240"/>
                      </a:lnTo>
                      <a:lnTo>
                        <a:pt x="310" y="195"/>
                      </a:lnTo>
                      <a:lnTo>
                        <a:pt x="325" y="188"/>
                      </a:lnTo>
                      <a:lnTo>
                        <a:pt x="347" y="133"/>
                      </a:lnTo>
                      <a:lnTo>
                        <a:pt x="314" y="103"/>
                      </a:lnTo>
                      <a:lnTo>
                        <a:pt x="332" y="32"/>
                      </a:lnTo>
                      <a:lnTo>
                        <a:pt x="307" y="25"/>
                      </a:lnTo>
                      <a:lnTo>
                        <a:pt x="307" y="7"/>
                      </a:lnTo>
                      <a:lnTo>
                        <a:pt x="296" y="0"/>
                      </a:lnTo>
                      <a:lnTo>
                        <a:pt x="42" y="51"/>
                      </a:lnTo>
                      <a:lnTo>
                        <a:pt x="32" y="36"/>
                      </a:lnTo>
                      <a:close/>
                    </a:path>
                  </a:pathLst>
                </a:custGeom>
                <a:solidFill>
                  <a:schemeClr val="tx1"/>
                </a:solidFill>
                <a:ln w="12700">
                  <a:solidFill>
                    <a:schemeClr val="bg1"/>
                  </a:solidFill>
                  <a:round/>
                  <a:headEnd/>
                  <a:tailEnd/>
                </a:ln>
              </p:spPr>
              <p:txBody>
                <a:bodyPr/>
                <a:lstStyle/>
                <a:p>
                  <a:pPr>
                    <a:defRPr/>
                  </a:pPr>
                  <a:endParaRPr lang="en-GB"/>
                </a:p>
              </p:txBody>
            </p:sp>
            <p:sp>
              <p:nvSpPr>
                <p:cNvPr id="38" name="Freeform 15">
                  <a:extLst>
                    <a:ext uri="{FF2B5EF4-FFF2-40B4-BE49-F238E27FC236}">
                      <a16:creationId xmlns:a16="http://schemas.microsoft.com/office/drawing/2014/main" id="{624FA85E-E47F-24D6-114E-FAFFB67EBA4A}"/>
                    </a:ext>
                  </a:extLst>
                </p:cNvPr>
                <p:cNvSpPr>
                  <a:spLocks/>
                </p:cNvSpPr>
                <p:nvPr/>
              </p:nvSpPr>
              <p:spPr bwMode="auto">
                <a:xfrm>
                  <a:off x="7977189" y="3279775"/>
                  <a:ext cx="561975" cy="249238"/>
                </a:xfrm>
                <a:custGeom>
                  <a:avLst/>
                  <a:gdLst>
                    <a:gd name="T0" fmla="*/ 0 w 295"/>
                    <a:gd name="T1" fmla="*/ 45 h 131"/>
                    <a:gd name="T2" fmla="*/ 305 w 295"/>
                    <a:gd name="T3" fmla="*/ 0 h 131"/>
                    <a:gd name="T4" fmla="*/ 356 w 295"/>
                    <a:gd name="T5" fmla="*/ 90 h 131"/>
                    <a:gd name="T6" fmla="*/ 407 w 295"/>
                    <a:gd name="T7" fmla="*/ 80 h 131"/>
                    <a:gd name="T8" fmla="*/ 408 w 295"/>
                    <a:gd name="T9" fmla="*/ 125 h 131"/>
                    <a:gd name="T10" fmla="*/ 364 w 295"/>
                    <a:gd name="T11" fmla="*/ 131 h 131"/>
                    <a:gd name="T12" fmla="*/ 329 w 295"/>
                    <a:gd name="T13" fmla="*/ 102 h 131"/>
                    <a:gd name="T14" fmla="*/ 305 w 295"/>
                    <a:gd name="T15" fmla="*/ 66 h 131"/>
                    <a:gd name="T16" fmla="*/ 299 w 295"/>
                    <a:gd name="T17" fmla="*/ 17 h 131"/>
                    <a:gd name="T18" fmla="*/ 281 w 295"/>
                    <a:gd name="T19" fmla="*/ 42 h 131"/>
                    <a:gd name="T20" fmla="*/ 304 w 295"/>
                    <a:gd name="T21" fmla="*/ 116 h 131"/>
                    <a:gd name="T22" fmla="*/ 213 w 295"/>
                    <a:gd name="T23" fmla="*/ 126 h 131"/>
                    <a:gd name="T24" fmla="*/ 210 w 295"/>
                    <a:gd name="T25" fmla="*/ 72 h 131"/>
                    <a:gd name="T26" fmla="*/ 154 w 295"/>
                    <a:gd name="T27" fmla="*/ 49 h 131"/>
                    <a:gd name="T28" fmla="*/ 110 w 295"/>
                    <a:gd name="T29" fmla="*/ 43 h 131"/>
                    <a:gd name="T30" fmla="*/ 12 w 295"/>
                    <a:gd name="T31" fmla="*/ 80 h 131"/>
                    <a:gd name="T32" fmla="*/ 0 w 295"/>
                    <a:gd name="T33" fmla="*/ 45 h 13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95"/>
                    <a:gd name="T52" fmla="*/ 0 h 131"/>
                    <a:gd name="T53" fmla="*/ 295 w 295"/>
                    <a:gd name="T54" fmla="*/ 131 h 13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95" h="131">
                      <a:moveTo>
                        <a:pt x="0" y="45"/>
                      </a:moveTo>
                      <a:lnTo>
                        <a:pt x="220" y="0"/>
                      </a:lnTo>
                      <a:lnTo>
                        <a:pt x="256" y="90"/>
                      </a:lnTo>
                      <a:lnTo>
                        <a:pt x="294" y="80"/>
                      </a:lnTo>
                      <a:lnTo>
                        <a:pt x="295" y="125"/>
                      </a:lnTo>
                      <a:lnTo>
                        <a:pt x="264" y="131"/>
                      </a:lnTo>
                      <a:lnTo>
                        <a:pt x="237" y="102"/>
                      </a:lnTo>
                      <a:lnTo>
                        <a:pt x="220" y="66"/>
                      </a:lnTo>
                      <a:lnTo>
                        <a:pt x="216" y="17"/>
                      </a:lnTo>
                      <a:lnTo>
                        <a:pt x="203" y="42"/>
                      </a:lnTo>
                      <a:lnTo>
                        <a:pt x="219" y="116"/>
                      </a:lnTo>
                      <a:lnTo>
                        <a:pt x="154" y="126"/>
                      </a:lnTo>
                      <a:lnTo>
                        <a:pt x="152" y="72"/>
                      </a:lnTo>
                      <a:lnTo>
                        <a:pt x="112" y="49"/>
                      </a:lnTo>
                      <a:lnTo>
                        <a:pt x="79" y="43"/>
                      </a:lnTo>
                      <a:lnTo>
                        <a:pt x="8" y="80"/>
                      </a:lnTo>
                      <a:lnTo>
                        <a:pt x="0" y="45"/>
                      </a:lnTo>
                      <a:close/>
                    </a:path>
                  </a:pathLst>
                </a:custGeom>
                <a:solidFill>
                  <a:schemeClr val="tx1"/>
                </a:solidFill>
                <a:ln w="12700">
                  <a:solidFill>
                    <a:schemeClr val="bg1"/>
                  </a:solidFill>
                  <a:round/>
                  <a:headEnd/>
                  <a:tailEnd/>
                </a:ln>
              </p:spPr>
              <p:txBody>
                <a:bodyPr/>
                <a:lstStyle/>
                <a:p>
                  <a:pPr>
                    <a:defRPr/>
                  </a:pPr>
                  <a:endParaRPr lang="en-GB"/>
                </a:p>
              </p:txBody>
            </p:sp>
            <p:sp>
              <p:nvSpPr>
                <p:cNvPr id="39" name="Freeform 16">
                  <a:extLst>
                    <a:ext uri="{FF2B5EF4-FFF2-40B4-BE49-F238E27FC236}">
                      <a16:creationId xmlns:a16="http://schemas.microsoft.com/office/drawing/2014/main" id="{24E1A650-6055-B546-89EC-C85FADE965EE}"/>
                    </a:ext>
                  </a:extLst>
                </p:cNvPr>
                <p:cNvSpPr>
                  <a:spLocks/>
                </p:cNvSpPr>
                <p:nvPr/>
              </p:nvSpPr>
              <p:spPr bwMode="auto">
                <a:xfrm>
                  <a:off x="4213225" y="2052639"/>
                  <a:ext cx="1155700" cy="776287"/>
                </a:xfrm>
                <a:custGeom>
                  <a:avLst/>
                  <a:gdLst>
                    <a:gd name="T0" fmla="*/ 14 w 607"/>
                    <a:gd name="T1" fmla="*/ 0 h 407"/>
                    <a:gd name="T2" fmla="*/ 179 w 607"/>
                    <a:gd name="T3" fmla="*/ 17 h 407"/>
                    <a:gd name="T4" fmla="*/ 278 w 607"/>
                    <a:gd name="T5" fmla="*/ 27 h 407"/>
                    <a:gd name="T6" fmla="*/ 407 w 607"/>
                    <a:gd name="T7" fmla="*/ 38 h 407"/>
                    <a:gd name="T8" fmla="*/ 527 w 607"/>
                    <a:gd name="T9" fmla="*/ 47 h 407"/>
                    <a:gd name="T10" fmla="*/ 736 w 607"/>
                    <a:gd name="T11" fmla="*/ 59 h 407"/>
                    <a:gd name="T12" fmla="*/ 833 w 607"/>
                    <a:gd name="T13" fmla="*/ 65 h 407"/>
                    <a:gd name="T14" fmla="*/ 830 w 607"/>
                    <a:gd name="T15" fmla="*/ 396 h 407"/>
                    <a:gd name="T16" fmla="*/ 319 w 607"/>
                    <a:gd name="T17" fmla="*/ 362 h 407"/>
                    <a:gd name="T18" fmla="*/ 311 w 607"/>
                    <a:gd name="T19" fmla="*/ 407 h 407"/>
                    <a:gd name="T20" fmla="*/ 289 w 607"/>
                    <a:gd name="T21" fmla="*/ 386 h 407"/>
                    <a:gd name="T22" fmla="*/ 245 w 607"/>
                    <a:gd name="T23" fmla="*/ 389 h 407"/>
                    <a:gd name="T24" fmla="*/ 175 w 607"/>
                    <a:gd name="T25" fmla="*/ 398 h 407"/>
                    <a:gd name="T26" fmla="*/ 166 w 607"/>
                    <a:gd name="T27" fmla="*/ 340 h 407"/>
                    <a:gd name="T28" fmla="*/ 86 w 607"/>
                    <a:gd name="T29" fmla="*/ 294 h 407"/>
                    <a:gd name="T30" fmla="*/ 96 w 607"/>
                    <a:gd name="T31" fmla="*/ 251 h 407"/>
                    <a:gd name="T32" fmla="*/ 104 w 607"/>
                    <a:gd name="T33" fmla="*/ 215 h 407"/>
                    <a:gd name="T34" fmla="*/ 0 w 607"/>
                    <a:gd name="T35" fmla="*/ 101 h 407"/>
                    <a:gd name="T36" fmla="*/ 14 w 607"/>
                    <a:gd name="T37" fmla="*/ 0 h 40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607"/>
                    <a:gd name="T58" fmla="*/ 0 h 407"/>
                    <a:gd name="T59" fmla="*/ 607 w 607"/>
                    <a:gd name="T60" fmla="*/ 407 h 40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607" h="407">
                      <a:moveTo>
                        <a:pt x="10" y="0"/>
                      </a:moveTo>
                      <a:lnTo>
                        <a:pt x="129" y="17"/>
                      </a:lnTo>
                      <a:lnTo>
                        <a:pt x="202" y="27"/>
                      </a:lnTo>
                      <a:lnTo>
                        <a:pt x="297" y="38"/>
                      </a:lnTo>
                      <a:lnTo>
                        <a:pt x="384" y="47"/>
                      </a:lnTo>
                      <a:lnTo>
                        <a:pt x="536" y="59"/>
                      </a:lnTo>
                      <a:lnTo>
                        <a:pt x="607" y="65"/>
                      </a:lnTo>
                      <a:lnTo>
                        <a:pt x="605" y="396"/>
                      </a:lnTo>
                      <a:lnTo>
                        <a:pt x="233" y="362"/>
                      </a:lnTo>
                      <a:lnTo>
                        <a:pt x="226" y="407"/>
                      </a:lnTo>
                      <a:lnTo>
                        <a:pt x="211" y="386"/>
                      </a:lnTo>
                      <a:lnTo>
                        <a:pt x="178" y="389"/>
                      </a:lnTo>
                      <a:lnTo>
                        <a:pt x="128" y="398"/>
                      </a:lnTo>
                      <a:lnTo>
                        <a:pt x="120" y="340"/>
                      </a:lnTo>
                      <a:lnTo>
                        <a:pt x="62" y="294"/>
                      </a:lnTo>
                      <a:lnTo>
                        <a:pt x="70" y="251"/>
                      </a:lnTo>
                      <a:lnTo>
                        <a:pt x="76" y="215"/>
                      </a:lnTo>
                      <a:lnTo>
                        <a:pt x="0" y="101"/>
                      </a:lnTo>
                      <a:lnTo>
                        <a:pt x="10" y="0"/>
                      </a:lnTo>
                      <a:close/>
                    </a:path>
                  </a:pathLst>
                </a:custGeom>
                <a:solidFill>
                  <a:srgbClr val="C00000"/>
                </a:solidFill>
                <a:ln w="12700">
                  <a:solidFill>
                    <a:schemeClr val="bg1"/>
                  </a:solidFill>
                  <a:round/>
                  <a:headEnd/>
                  <a:tailEnd/>
                </a:ln>
              </p:spPr>
              <p:txBody>
                <a:bodyPr/>
                <a:lstStyle/>
                <a:p>
                  <a:pPr>
                    <a:defRPr/>
                  </a:pPr>
                  <a:endParaRPr lang="en-GB"/>
                </a:p>
              </p:txBody>
            </p:sp>
            <p:sp>
              <p:nvSpPr>
                <p:cNvPr id="40" name="Freeform 17">
                  <a:extLst>
                    <a:ext uri="{FF2B5EF4-FFF2-40B4-BE49-F238E27FC236}">
                      <a16:creationId xmlns:a16="http://schemas.microsoft.com/office/drawing/2014/main" id="{529FA187-8045-B1BB-C2B1-0E0D0052CD4F}"/>
                    </a:ext>
                  </a:extLst>
                </p:cNvPr>
                <p:cNvSpPr>
                  <a:spLocks/>
                </p:cNvSpPr>
                <p:nvPr/>
              </p:nvSpPr>
              <p:spPr bwMode="auto">
                <a:xfrm>
                  <a:off x="6234113" y="3459163"/>
                  <a:ext cx="768350" cy="679450"/>
                </a:xfrm>
                <a:custGeom>
                  <a:avLst/>
                  <a:gdLst>
                    <a:gd name="T0" fmla="*/ 0 w 403"/>
                    <a:gd name="T1" fmla="*/ 12 h 357"/>
                    <a:gd name="T2" fmla="*/ 241 w 403"/>
                    <a:gd name="T3" fmla="*/ 0 h 357"/>
                    <a:gd name="T4" fmla="*/ 294 w 403"/>
                    <a:gd name="T5" fmla="*/ 0 h 357"/>
                    <a:gd name="T6" fmla="*/ 331 w 403"/>
                    <a:gd name="T7" fmla="*/ 11 h 357"/>
                    <a:gd name="T8" fmla="*/ 312 w 403"/>
                    <a:gd name="T9" fmla="*/ 42 h 357"/>
                    <a:gd name="T10" fmla="*/ 382 w 403"/>
                    <a:gd name="T11" fmla="*/ 92 h 357"/>
                    <a:gd name="T12" fmla="*/ 404 w 403"/>
                    <a:gd name="T13" fmla="*/ 135 h 357"/>
                    <a:gd name="T14" fmla="*/ 446 w 403"/>
                    <a:gd name="T15" fmla="*/ 124 h 357"/>
                    <a:gd name="T16" fmla="*/ 445 w 403"/>
                    <a:gd name="T17" fmla="*/ 184 h 357"/>
                    <a:gd name="T18" fmla="*/ 486 w 403"/>
                    <a:gd name="T19" fmla="*/ 202 h 357"/>
                    <a:gd name="T20" fmla="*/ 505 w 403"/>
                    <a:gd name="T21" fmla="*/ 254 h 357"/>
                    <a:gd name="T22" fmla="*/ 537 w 403"/>
                    <a:gd name="T23" fmla="*/ 259 h 357"/>
                    <a:gd name="T24" fmla="*/ 553 w 403"/>
                    <a:gd name="T25" fmla="*/ 281 h 357"/>
                    <a:gd name="T26" fmla="*/ 515 w 403"/>
                    <a:gd name="T27" fmla="*/ 312 h 357"/>
                    <a:gd name="T28" fmla="*/ 503 w 403"/>
                    <a:gd name="T29" fmla="*/ 347 h 357"/>
                    <a:gd name="T30" fmla="*/ 449 w 403"/>
                    <a:gd name="T31" fmla="*/ 357 h 357"/>
                    <a:gd name="T32" fmla="*/ 463 w 403"/>
                    <a:gd name="T33" fmla="*/ 318 h 357"/>
                    <a:gd name="T34" fmla="*/ 256 w 403"/>
                    <a:gd name="T35" fmla="*/ 332 h 357"/>
                    <a:gd name="T36" fmla="*/ 108 w 403"/>
                    <a:gd name="T37" fmla="*/ 346 h 357"/>
                    <a:gd name="T38" fmla="*/ 98 w 403"/>
                    <a:gd name="T39" fmla="*/ 309 h 357"/>
                    <a:gd name="T40" fmla="*/ 89 w 403"/>
                    <a:gd name="T41" fmla="*/ 194 h 357"/>
                    <a:gd name="T42" fmla="*/ 88 w 403"/>
                    <a:gd name="T43" fmla="*/ 132 h 357"/>
                    <a:gd name="T44" fmla="*/ 38 w 403"/>
                    <a:gd name="T45" fmla="*/ 104 h 357"/>
                    <a:gd name="T46" fmla="*/ 56 w 403"/>
                    <a:gd name="T47" fmla="*/ 78 h 357"/>
                    <a:gd name="T48" fmla="*/ 31 w 403"/>
                    <a:gd name="T49" fmla="*/ 64 h 357"/>
                    <a:gd name="T50" fmla="*/ 0 w 403"/>
                    <a:gd name="T51" fmla="*/ 12 h 357"/>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403"/>
                    <a:gd name="T79" fmla="*/ 0 h 357"/>
                    <a:gd name="T80" fmla="*/ 403 w 403"/>
                    <a:gd name="T81" fmla="*/ 357 h 357"/>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403" h="357">
                      <a:moveTo>
                        <a:pt x="0" y="12"/>
                      </a:moveTo>
                      <a:lnTo>
                        <a:pt x="176" y="0"/>
                      </a:lnTo>
                      <a:lnTo>
                        <a:pt x="214" y="0"/>
                      </a:lnTo>
                      <a:lnTo>
                        <a:pt x="242" y="11"/>
                      </a:lnTo>
                      <a:lnTo>
                        <a:pt x="227" y="42"/>
                      </a:lnTo>
                      <a:lnTo>
                        <a:pt x="278" y="92"/>
                      </a:lnTo>
                      <a:lnTo>
                        <a:pt x="295" y="135"/>
                      </a:lnTo>
                      <a:lnTo>
                        <a:pt x="325" y="124"/>
                      </a:lnTo>
                      <a:lnTo>
                        <a:pt x="324" y="184"/>
                      </a:lnTo>
                      <a:lnTo>
                        <a:pt x="355" y="202"/>
                      </a:lnTo>
                      <a:lnTo>
                        <a:pt x="369" y="254"/>
                      </a:lnTo>
                      <a:lnTo>
                        <a:pt x="391" y="259"/>
                      </a:lnTo>
                      <a:lnTo>
                        <a:pt x="403" y="281"/>
                      </a:lnTo>
                      <a:lnTo>
                        <a:pt x="376" y="312"/>
                      </a:lnTo>
                      <a:lnTo>
                        <a:pt x="367" y="347"/>
                      </a:lnTo>
                      <a:lnTo>
                        <a:pt x="328" y="357"/>
                      </a:lnTo>
                      <a:lnTo>
                        <a:pt x="338" y="318"/>
                      </a:lnTo>
                      <a:lnTo>
                        <a:pt x="187" y="332"/>
                      </a:lnTo>
                      <a:lnTo>
                        <a:pt x="79" y="346"/>
                      </a:lnTo>
                      <a:lnTo>
                        <a:pt x="72" y="309"/>
                      </a:lnTo>
                      <a:lnTo>
                        <a:pt x="65" y="194"/>
                      </a:lnTo>
                      <a:lnTo>
                        <a:pt x="64" y="132"/>
                      </a:lnTo>
                      <a:lnTo>
                        <a:pt x="28" y="104"/>
                      </a:lnTo>
                      <a:lnTo>
                        <a:pt x="41" y="78"/>
                      </a:lnTo>
                      <a:lnTo>
                        <a:pt x="23" y="64"/>
                      </a:lnTo>
                      <a:lnTo>
                        <a:pt x="0" y="12"/>
                      </a:lnTo>
                      <a:close/>
                    </a:path>
                  </a:pathLst>
                </a:custGeom>
                <a:solidFill>
                  <a:schemeClr val="tx1"/>
                </a:solidFill>
                <a:ln w="12700">
                  <a:solidFill>
                    <a:schemeClr val="bg1"/>
                  </a:solidFill>
                  <a:round/>
                  <a:headEnd/>
                  <a:tailEnd/>
                </a:ln>
              </p:spPr>
              <p:txBody>
                <a:bodyPr/>
                <a:lstStyle/>
                <a:p>
                  <a:pPr>
                    <a:defRPr/>
                  </a:pPr>
                  <a:endParaRPr lang="en-GB"/>
                </a:p>
              </p:txBody>
            </p:sp>
            <p:sp>
              <p:nvSpPr>
                <p:cNvPr id="41" name="Freeform 18">
                  <a:extLst>
                    <a:ext uri="{FF2B5EF4-FFF2-40B4-BE49-F238E27FC236}">
                      <a16:creationId xmlns:a16="http://schemas.microsoft.com/office/drawing/2014/main" id="{250B2F37-8B0E-6F59-C323-B12ABCB639EF}"/>
                    </a:ext>
                  </a:extLst>
                </p:cNvPr>
                <p:cNvSpPr>
                  <a:spLocks/>
                </p:cNvSpPr>
                <p:nvPr/>
              </p:nvSpPr>
              <p:spPr bwMode="auto">
                <a:xfrm>
                  <a:off x="7075488" y="3173414"/>
                  <a:ext cx="374650" cy="663575"/>
                </a:xfrm>
                <a:custGeom>
                  <a:avLst/>
                  <a:gdLst>
                    <a:gd name="T0" fmla="*/ 0 w 197"/>
                    <a:gd name="T1" fmla="*/ 25 h 348"/>
                    <a:gd name="T2" fmla="*/ 31 w 197"/>
                    <a:gd name="T3" fmla="*/ 38 h 348"/>
                    <a:gd name="T4" fmla="*/ 62 w 197"/>
                    <a:gd name="T5" fmla="*/ 35 h 348"/>
                    <a:gd name="T6" fmla="*/ 72 w 197"/>
                    <a:gd name="T7" fmla="*/ 28 h 348"/>
                    <a:gd name="T8" fmla="*/ 80 w 197"/>
                    <a:gd name="T9" fmla="*/ 7 h 348"/>
                    <a:gd name="T10" fmla="*/ 208 w 197"/>
                    <a:gd name="T11" fmla="*/ 0 h 348"/>
                    <a:gd name="T12" fmla="*/ 269 w 197"/>
                    <a:gd name="T13" fmla="*/ 246 h 348"/>
                    <a:gd name="T14" fmla="*/ 265 w 197"/>
                    <a:gd name="T15" fmla="*/ 243 h 348"/>
                    <a:gd name="T16" fmla="*/ 219 w 197"/>
                    <a:gd name="T17" fmla="*/ 257 h 348"/>
                    <a:gd name="T18" fmla="*/ 188 w 197"/>
                    <a:gd name="T19" fmla="*/ 323 h 348"/>
                    <a:gd name="T20" fmla="*/ 142 w 197"/>
                    <a:gd name="T21" fmla="*/ 314 h 348"/>
                    <a:gd name="T22" fmla="*/ 89 w 197"/>
                    <a:gd name="T23" fmla="*/ 339 h 348"/>
                    <a:gd name="T24" fmla="*/ 17 w 197"/>
                    <a:gd name="T25" fmla="*/ 348 h 348"/>
                    <a:gd name="T26" fmla="*/ 49 w 197"/>
                    <a:gd name="T27" fmla="*/ 283 h 348"/>
                    <a:gd name="T28" fmla="*/ 35 w 197"/>
                    <a:gd name="T29" fmla="*/ 247 h 348"/>
                    <a:gd name="T30" fmla="*/ 0 w 197"/>
                    <a:gd name="T31" fmla="*/ 25 h 34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97"/>
                    <a:gd name="T49" fmla="*/ 0 h 348"/>
                    <a:gd name="T50" fmla="*/ 197 w 197"/>
                    <a:gd name="T51" fmla="*/ 348 h 348"/>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97" h="348">
                      <a:moveTo>
                        <a:pt x="0" y="25"/>
                      </a:moveTo>
                      <a:lnTo>
                        <a:pt x="23" y="38"/>
                      </a:lnTo>
                      <a:lnTo>
                        <a:pt x="45" y="35"/>
                      </a:lnTo>
                      <a:lnTo>
                        <a:pt x="53" y="28"/>
                      </a:lnTo>
                      <a:lnTo>
                        <a:pt x="58" y="7"/>
                      </a:lnTo>
                      <a:lnTo>
                        <a:pt x="153" y="0"/>
                      </a:lnTo>
                      <a:lnTo>
                        <a:pt x="197" y="246"/>
                      </a:lnTo>
                      <a:lnTo>
                        <a:pt x="194" y="243"/>
                      </a:lnTo>
                      <a:lnTo>
                        <a:pt x="161" y="257"/>
                      </a:lnTo>
                      <a:lnTo>
                        <a:pt x="138" y="323"/>
                      </a:lnTo>
                      <a:lnTo>
                        <a:pt x="104" y="314"/>
                      </a:lnTo>
                      <a:lnTo>
                        <a:pt x="65" y="339"/>
                      </a:lnTo>
                      <a:lnTo>
                        <a:pt x="13" y="348"/>
                      </a:lnTo>
                      <a:lnTo>
                        <a:pt x="36" y="283"/>
                      </a:lnTo>
                      <a:lnTo>
                        <a:pt x="26" y="247"/>
                      </a:lnTo>
                      <a:lnTo>
                        <a:pt x="0" y="25"/>
                      </a:lnTo>
                      <a:close/>
                    </a:path>
                  </a:pathLst>
                </a:custGeom>
                <a:solidFill>
                  <a:schemeClr val="tx1"/>
                </a:solidFill>
                <a:ln w="12700">
                  <a:solidFill>
                    <a:schemeClr val="bg1"/>
                  </a:solidFill>
                  <a:round/>
                  <a:headEnd/>
                  <a:tailEnd/>
                </a:ln>
              </p:spPr>
              <p:txBody>
                <a:bodyPr/>
                <a:lstStyle/>
                <a:p>
                  <a:pPr>
                    <a:defRPr/>
                  </a:pPr>
                  <a:endParaRPr lang="en-GB"/>
                </a:p>
              </p:txBody>
            </p:sp>
            <p:sp>
              <p:nvSpPr>
                <p:cNvPr id="42" name="Freeform 19">
                  <a:extLst>
                    <a:ext uri="{FF2B5EF4-FFF2-40B4-BE49-F238E27FC236}">
                      <a16:creationId xmlns:a16="http://schemas.microsoft.com/office/drawing/2014/main" id="{D9758BF6-CC79-F630-9F10-2AEEBDAD61C9}"/>
                    </a:ext>
                  </a:extLst>
                </p:cNvPr>
                <p:cNvSpPr>
                  <a:spLocks/>
                </p:cNvSpPr>
                <p:nvPr/>
              </p:nvSpPr>
              <p:spPr bwMode="auto">
                <a:xfrm>
                  <a:off x="7366000" y="3038475"/>
                  <a:ext cx="482600" cy="598488"/>
                </a:xfrm>
                <a:custGeom>
                  <a:avLst/>
                  <a:gdLst>
                    <a:gd name="T0" fmla="*/ 0 w 253"/>
                    <a:gd name="T1" fmla="*/ 71 h 314"/>
                    <a:gd name="T2" fmla="*/ 156 w 253"/>
                    <a:gd name="T3" fmla="*/ 59 h 314"/>
                    <a:gd name="T4" fmla="*/ 188 w 253"/>
                    <a:gd name="T5" fmla="*/ 64 h 314"/>
                    <a:gd name="T6" fmla="*/ 264 w 253"/>
                    <a:gd name="T7" fmla="*/ 37 h 314"/>
                    <a:gd name="T8" fmla="*/ 280 w 253"/>
                    <a:gd name="T9" fmla="*/ 12 h 314"/>
                    <a:gd name="T10" fmla="*/ 325 w 253"/>
                    <a:gd name="T11" fmla="*/ 0 h 314"/>
                    <a:gd name="T12" fmla="*/ 349 w 253"/>
                    <a:gd name="T13" fmla="*/ 119 h 314"/>
                    <a:gd name="T14" fmla="*/ 330 w 253"/>
                    <a:gd name="T15" fmla="*/ 132 h 314"/>
                    <a:gd name="T16" fmla="*/ 335 w 253"/>
                    <a:gd name="T17" fmla="*/ 214 h 314"/>
                    <a:gd name="T18" fmla="*/ 300 w 253"/>
                    <a:gd name="T19" fmla="*/ 221 h 314"/>
                    <a:gd name="T20" fmla="*/ 280 w 253"/>
                    <a:gd name="T21" fmla="*/ 267 h 314"/>
                    <a:gd name="T22" fmla="*/ 253 w 253"/>
                    <a:gd name="T23" fmla="*/ 261 h 314"/>
                    <a:gd name="T24" fmla="*/ 245 w 253"/>
                    <a:gd name="T25" fmla="*/ 314 h 314"/>
                    <a:gd name="T26" fmla="*/ 204 w 253"/>
                    <a:gd name="T27" fmla="*/ 292 h 314"/>
                    <a:gd name="T28" fmla="*/ 128 w 253"/>
                    <a:gd name="T29" fmla="*/ 306 h 314"/>
                    <a:gd name="T30" fmla="*/ 95 w 253"/>
                    <a:gd name="T31" fmla="*/ 286 h 314"/>
                    <a:gd name="T32" fmla="*/ 52 w 253"/>
                    <a:gd name="T33" fmla="*/ 285 h 314"/>
                    <a:gd name="T34" fmla="*/ 29 w 253"/>
                    <a:gd name="T35" fmla="*/ 197 h 314"/>
                    <a:gd name="T36" fmla="*/ 0 w 253"/>
                    <a:gd name="T37" fmla="*/ 71 h 31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53"/>
                    <a:gd name="T58" fmla="*/ 0 h 314"/>
                    <a:gd name="T59" fmla="*/ 253 w 253"/>
                    <a:gd name="T60" fmla="*/ 314 h 314"/>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53" h="314">
                      <a:moveTo>
                        <a:pt x="0" y="71"/>
                      </a:moveTo>
                      <a:lnTo>
                        <a:pt x="114" y="59"/>
                      </a:lnTo>
                      <a:lnTo>
                        <a:pt x="138" y="64"/>
                      </a:lnTo>
                      <a:lnTo>
                        <a:pt x="192" y="37"/>
                      </a:lnTo>
                      <a:lnTo>
                        <a:pt x="204" y="12"/>
                      </a:lnTo>
                      <a:lnTo>
                        <a:pt x="236" y="0"/>
                      </a:lnTo>
                      <a:lnTo>
                        <a:pt x="253" y="119"/>
                      </a:lnTo>
                      <a:lnTo>
                        <a:pt x="240" y="132"/>
                      </a:lnTo>
                      <a:lnTo>
                        <a:pt x="243" y="214"/>
                      </a:lnTo>
                      <a:lnTo>
                        <a:pt x="218" y="221"/>
                      </a:lnTo>
                      <a:lnTo>
                        <a:pt x="204" y="267"/>
                      </a:lnTo>
                      <a:lnTo>
                        <a:pt x="184" y="261"/>
                      </a:lnTo>
                      <a:lnTo>
                        <a:pt x="178" y="314"/>
                      </a:lnTo>
                      <a:lnTo>
                        <a:pt x="149" y="292"/>
                      </a:lnTo>
                      <a:lnTo>
                        <a:pt x="93" y="306"/>
                      </a:lnTo>
                      <a:lnTo>
                        <a:pt x="69" y="286"/>
                      </a:lnTo>
                      <a:lnTo>
                        <a:pt x="38" y="285"/>
                      </a:lnTo>
                      <a:lnTo>
                        <a:pt x="21" y="197"/>
                      </a:lnTo>
                      <a:lnTo>
                        <a:pt x="0" y="71"/>
                      </a:lnTo>
                      <a:close/>
                    </a:path>
                  </a:pathLst>
                </a:custGeom>
                <a:solidFill>
                  <a:schemeClr val="tx1"/>
                </a:solidFill>
                <a:ln w="12700">
                  <a:solidFill>
                    <a:schemeClr val="bg1"/>
                  </a:solidFill>
                  <a:round/>
                  <a:headEnd/>
                  <a:tailEnd/>
                </a:ln>
              </p:spPr>
              <p:txBody>
                <a:bodyPr/>
                <a:lstStyle/>
                <a:p>
                  <a:pPr>
                    <a:defRPr/>
                  </a:pPr>
                  <a:endParaRPr lang="en-GB"/>
                </a:p>
              </p:txBody>
            </p:sp>
            <p:sp>
              <p:nvSpPr>
                <p:cNvPr id="43" name="Freeform 20">
                  <a:extLst>
                    <a:ext uri="{FF2B5EF4-FFF2-40B4-BE49-F238E27FC236}">
                      <a16:creationId xmlns:a16="http://schemas.microsoft.com/office/drawing/2014/main" id="{87CFCCD9-6253-D749-DA3C-26E47573AEFE}"/>
                    </a:ext>
                  </a:extLst>
                </p:cNvPr>
                <p:cNvSpPr>
                  <a:spLocks/>
                </p:cNvSpPr>
                <p:nvPr/>
              </p:nvSpPr>
              <p:spPr bwMode="auto">
                <a:xfrm>
                  <a:off x="6938964" y="3579813"/>
                  <a:ext cx="847725" cy="506412"/>
                </a:xfrm>
                <a:custGeom>
                  <a:avLst/>
                  <a:gdLst>
                    <a:gd name="T0" fmla="*/ 0 w 445"/>
                    <a:gd name="T1" fmla="*/ 266 h 266"/>
                    <a:gd name="T2" fmla="*/ 149 w 445"/>
                    <a:gd name="T3" fmla="*/ 249 h 266"/>
                    <a:gd name="T4" fmla="*/ 149 w 445"/>
                    <a:gd name="T5" fmla="*/ 237 h 266"/>
                    <a:gd name="T6" fmla="*/ 509 w 445"/>
                    <a:gd name="T7" fmla="*/ 199 h 266"/>
                    <a:gd name="T8" fmla="*/ 516 w 445"/>
                    <a:gd name="T9" fmla="*/ 179 h 266"/>
                    <a:gd name="T10" fmla="*/ 566 w 445"/>
                    <a:gd name="T11" fmla="*/ 163 h 266"/>
                    <a:gd name="T12" fmla="*/ 575 w 445"/>
                    <a:gd name="T13" fmla="*/ 142 h 266"/>
                    <a:gd name="T14" fmla="*/ 596 w 445"/>
                    <a:gd name="T15" fmla="*/ 135 h 266"/>
                    <a:gd name="T16" fmla="*/ 612 w 445"/>
                    <a:gd name="T17" fmla="*/ 103 h 266"/>
                    <a:gd name="T18" fmla="*/ 563 w 445"/>
                    <a:gd name="T19" fmla="*/ 72 h 266"/>
                    <a:gd name="T20" fmla="*/ 555 w 445"/>
                    <a:gd name="T21" fmla="*/ 29 h 266"/>
                    <a:gd name="T22" fmla="*/ 516 w 445"/>
                    <a:gd name="T23" fmla="*/ 8 h 266"/>
                    <a:gd name="T24" fmla="*/ 434 w 445"/>
                    <a:gd name="T25" fmla="*/ 20 h 266"/>
                    <a:gd name="T26" fmla="*/ 398 w 445"/>
                    <a:gd name="T27" fmla="*/ 1 h 266"/>
                    <a:gd name="T28" fmla="*/ 363 w 445"/>
                    <a:gd name="T29" fmla="*/ 0 h 266"/>
                    <a:gd name="T30" fmla="*/ 368 w 445"/>
                    <a:gd name="T31" fmla="*/ 29 h 266"/>
                    <a:gd name="T32" fmla="*/ 320 w 445"/>
                    <a:gd name="T33" fmla="*/ 44 h 266"/>
                    <a:gd name="T34" fmla="*/ 286 w 445"/>
                    <a:gd name="T35" fmla="*/ 110 h 266"/>
                    <a:gd name="T36" fmla="*/ 242 w 445"/>
                    <a:gd name="T37" fmla="*/ 100 h 266"/>
                    <a:gd name="T38" fmla="*/ 186 w 445"/>
                    <a:gd name="T39" fmla="*/ 124 h 266"/>
                    <a:gd name="T40" fmla="*/ 117 w 445"/>
                    <a:gd name="T41" fmla="*/ 134 h 266"/>
                    <a:gd name="T42" fmla="*/ 117 w 445"/>
                    <a:gd name="T43" fmla="*/ 171 h 266"/>
                    <a:gd name="T44" fmla="*/ 82 w 445"/>
                    <a:gd name="T45" fmla="*/ 170 h 266"/>
                    <a:gd name="T46" fmla="*/ 83 w 445"/>
                    <a:gd name="T47" fmla="*/ 203 h 266"/>
                    <a:gd name="T48" fmla="*/ 48 w 445"/>
                    <a:gd name="T49" fmla="*/ 190 h 266"/>
                    <a:gd name="T50" fmla="*/ 28 w 445"/>
                    <a:gd name="T51" fmla="*/ 196 h 266"/>
                    <a:gd name="T52" fmla="*/ 45 w 445"/>
                    <a:gd name="T53" fmla="*/ 218 h 266"/>
                    <a:gd name="T54" fmla="*/ 5 w 445"/>
                    <a:gd name="T55" fmla="*/ 248 h 266"/>
                    <a:gd name="T56" fmla="*/ 0 w 445"/>
                    <a:gd name="T57" fmla="*/ 266 h 26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445"/>
                    <a:gd name="T88" fmla="*/ 0 h 266"/>
                    <a:gd name="T89" fmla="*/ 445 w 445"/>
                    <a:gd name="T90" fmla="*/ 266 h 26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445" h="266">
                      <a:moveTo>
                        <a:pt x="0" y="266"/>
                      </a:moveTo>
                      <a:lnTo>
                        <a:pt x="108" y="249"/>
                      </a:lnTo>
                      <a:lnTo>
                        <a:pt x="108" y="237"/>
                      </a:lnTo>
                      <a:lnTo>
                        <a:pt x="370" y="199"/>
                      </a:lnTo>
                      <a:lnTo>
                        <a:pt x="374" y="179"/>
                      </a:lnTo>
                      <a:lnTo>
                        <a:pt x="412" y="163"/>
                      </a:lnTo>
                      <a:lnTo>
                        <a:pt x="417" y="142"/>
                      </a:lnTo>
                      <a:lnTo>
                        <a:pt x="433" y="135"/>
                      </a:lnTo>
                      <a:lnTo>
                        <a:pt x="445" y="103"/>
                      </a:lnTo>
                      <a:lnTo>
                        <a:pt x="409" y="72"/>
                      </a:lnTo>
                      <a:lnTo>
                        <a:pt x="403" y="29"/>
                      </a:lnTo>
                      <a:lnTo>
                        <a:pt x="374" y="8"/>
                      </a:lnTo>
                      <a:lnTo>
                        <a:pt x="316" y="20"/>
                      </a:lnTo>
                      <a:lnTo>
                        <a:pt x="289" y="1"/>
                      </a:lnTo>
                      <a:lnTo>
                        <a:pt x="263" y="0"/>
                      </a:lnTo>
                      <a:lnTo>
                        <a:pt x="268" y="29"/>
                      </a:lnTo>
                      <a:lnTo>
                        <a:pt x="232" y="44"/>
                      </a:lnTo>
                      <a:lnTo>
                        <a:pt x="208" y="110"/>
                      </a:lnTo>
                      <a:lnTo>
                        <a:pt x="175" y="100"/>
                      </a:lnTo>
                      <a:lnTo>
                        <a:pt x="136" y="124"/>
                      </a:lnTo>
                      <a:lnTo>
                        <a:pt x="85" y="134"/>
                      </a:lnTo>
                      <a:lnTo>
                        <a:pt x="85" y="171"/>
                      </a:lnTo>
                      <a:lnTo>
                        <a:pt x="60" y="170"/>
                      </a:lnTo>
                      <a:lnTo>
                        <a:pt x="61" y="203"/>
                      </a:lnTo>
                      <a:lnTo>
                        <a:pt x="35" y="190"/>
                      </a:lnTo>
                      <a:lnTo>
                        <a:pt x="20" y="196"/>
                      </a:lnTo>
                      <a:lnTo>
                        <a:pt x="33" y="218"/>
                      </a:lnTo>
                      <a:lnTo>
                        <a:pt x="5" y="248"/>
                      </a:lnTo>
                      <a:lnTo>
                        <a:pt x="0" y="266"/>
                      </a:lnTo>
                      <a:close/>
                    </a:path>
                  </a:pathLst>
                </a:custGeom>
                <a:solidFill>
                  <a:schemeClr val="tx1"/>
                </a:solidFill>
                <a:ln w="12700">
                  <a:solidFill>
                    <a:schemeClr val="bg1"/>
                  </a:solidFill>
                  <a:round/>
                  <a:headEnd/>
                  <a:tailEnd/>
                </a:ln>
              </p:spPr>
              <p:txBody>
                <a:bodyPr/>
                <a:lstStyle/>
                <a:p>
                  <a:pPr>
                    <a:defRPr/>
                  </a:pPr>
                  <a:endParaRPr lang="en-GB"/>
                </a:p>
              </p:txBody>
            </p:sp>
            <p:sp>
              <p:nvSpPr>
                <p:cNvPr id="44" name="Freeform 21">
                  <a:extLst>
                    <a:ext uri="{FF2B5EF4-FFF2-40B4-BE49-F238E27FC236}">
                      <a16:creationId xmlns:a16="http://schemas.microsoft.com/office/drawing/2014/main" id="{3597D972-AF3B-C78C-F570-27ADC9CA0285}"/>
                    </a:ext>
                  </a:extLst>
                </p:cNvPr>
                <p:cNvSpPr>
                  <a:spLocks/>
                </p:cNvSpPr>
                <p:nvPr/>
              </p:nvSpPr>
              <p:spPr bwMode="auto">
                <a:xfrm>
                  <a:off x="6880225" y="3905251"/>
                  <a:ext cx="977900" cy="384175"/>
                </a:xfrm>
                <a:custGeom>
                  <a:avLst/>
                  <a:gdLst>
                    <a:gd name="T0" fmla="*/ 43 w 513"/>
                    <a:gd name="T1" fmla="*/ 92 h 202"/>
                    <a:gd name="T2" fmla="*/ 43 w 513"/>
                    <a:gd name="T3" fmla="*/ 96 h 202"/>
                    <a:gd name="T4" fmla="*/ 30 w 513"/>
                    <a:gd name="T5" fmla="*/ 115 h 202"/>
                    <a:gd name="T6" fmla="*/ 44 w 513"/>
                    <a:gd name="T7" fmla="*/ 140 h 202"/>
                    <a:gd name="T8" fmla="*/ 0 w 513"/>
                    <a:gd name="T9" fmla="*/ 163 h 202"/>
                    <a:gd name="T10" fmla="*/ 11 w 513"/>
                    <a:gd name="T11" fmla="*/ 202 h 202"/>
                    <a:gd name="T12" fmla="*/ 196 w 513"/>
                    <a:gd name="T13" fmla="*/ 190 h 202"/>
                    <a:gd name="T14" fmla="*/ 415 w 513"/>
                    <a:gd name="T15" fmla="*/ 170 h 202"/>
                    <a:gd name="T16" fmla="*/ 527 w 513"/>
                    <a:gd name="T17" fmla="*/ 154 h 202"/>
                    <a:gd name="T18" fmla="*/ 548 w 513"/>
                    <a:gd name="T19" fmla="*/ 103 h 202"/>
                    <a:gd name="T20" fmla="*/ 589 w 513"/>
                    <a:gd name="T21" fmla="*/ 100 h 202"/>
                    <a:gd name="T22" fmla="*/ 709 w 513"/>
                    <a:gd name="T23" fmla="*/ 0 h 202"/>
                    <a:gd name="T24" fmla="*/ 552 w 513"/>
                    <a:gd name="T25" fmla="*/ 25 h 202"/>
                    <a:gd name="T26" fmla="*/ 185 w 513"/>
                    <a:gd name="T27" fmla="*/ 66 h 202"/>
                    <a:gd name="T28" fmla="*/ 188 w 513"/>
                    <a:gd name="T29" fmla="*/ 78 h 202"/>
                    <a:gd name="T30" fmla="*/ 43 w 513"/>
                    <a:gd name="T31" fmla="*/ 92 h 20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13"/>
                    <a:gd name="T49" fmla="*/ 0 h 202"/>
                    <a:gd name="T50" fmla="*/ 513 w 513"/>
                    <a:gd name="T51" fmla="*/ 202 h 202"/>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13" h="202">
                      <a:moveTo>
                        <a:pt x="31" y="92"/>
                      </a:moveTo>
                      <a:lnTo>
                        <a:pt x="31" y="96"/>
                      </a:lnTo>
                      <a:lnTo>
                        <a:pt x="22" y="115"/>
                      </a:lnTo>
                      <a:lnTo>
                        <a:pt x="32" y="140"/>
                      </a:lnTo>
                      <a:lnTo>
                        <a:pt x="0" y="163"/>
                      </a:lnTo>
                      <a:lnTo>
                        <a:pt x="7" y="202"/>
                      </a:lnTo>
                      <a:lnTo>
                        <a:pt x="142" y="190"/>
                      </a:lnTo>
                      <a:lnTo>
                        <a:pt x="301" y="170"/>
                      </a:lnTo>
                      <a:lnTo>
                        <a:pt x="381" y="154"/>
                      </a:lnTo>
                      <a:lnTo>
                        <a:pt x="398" y="103"/>
                      </a:lnTo>
                      <a:lnTo>
                        <a:pt x="426" y="100"/>
                      </a:lnTo>
                      <a:lnTo>
                        <a:pt x="513" y="0"/>
                      </a:lnTo>
                      <a:lnTo>
                        <a:pt x="400" y="25"/>
                      </a:lnTo>
                      <a:lnTo>
                        <a:pt x="135" y="66"/>
                      </a:lnTo>
                      <a:lnTo>
                        <a:pt x="137" y="78"/>
                      </a:lnTo>
                      <a:lnTo>
                        <a:pt x="31" y="92"/>
                      </a:lnTo>
                      <a:close/>
                    </a:path>
                  </a:pathLst>
                </a:custGeom>
                <a:solidFill>
                  <a:schemeClr val="tx1"/>
                </a:solidFill>
                <a:ln w="12700">
                  <a:solidFill>
                    <a:schemeClr val="bg1"/>
                  </a:solidFill>
                  <a:round/>
                  <a:headEnd/>
                  <a:tailEnd/>
                </a:ln>
              </p:spPr>
              <p:txBody>
                <a:bodyPr/>
                <a:lstStyle/>
                <a:p>
                  <a:pPr>
                    <a:defRPr/>
                  </a:pPr>
                  <a:endParaRPr lang="en-GB"/>
                </a:p>
              </p:txBody>
            </p:sp>
            <p:sp>
              <p:nvSpPr>
                <p:cNvPr id="45" name="Freeform 22">
                  <a:extLst>
                    <a:ext uri="{FF2B5EF4-FFF2-40B4-BE49-F238E27FC236}">
                      <a16:creationId xmlns:a16="http://schemas.microsoft.com/office/drawing/2014/main" id="{DF5C06D0-30DC-64F9-A134-3C1C084E206C}"/>
                    </a:ext>
                  </a:extLst>
                </p:cNvPr>
                <p:cNvSpPr>
                  <a:spLocks/>
                </p:cNvSpPr>
                <p:nvPr/>
              </p:nvSpPr>
              <p:spPr bwMode="auto">
                <a:xfrm>
                  <a:off x="7312026" y="4787901"/>
                  <a:ext cx="1069975" cy="777875"/>
                </a:xfrm>
                <a:custGeom>
                  <a:avLst/>
                  <a:gdLst>
                    <a:gd name="T0" fmla="*/ 0 w 561"/>
                    <a:gd name="T1" fmla="*/ 39 h 409"/>
                    <a:gd name="T2" fmla="*/ 212 w 561"/>
                    <a:gd name="T3" fmla="*/ 23 h 409"/>
                    <a:gd name="T4" fmla="*/ 234 w 561"/>
                    <a:gd name="T5" fmla="*/ 50 h 409"/>
                    <a:gd name="T6" fmla="*/ 463 w 561"/>
                    <a:gd name="T7" fmla="*/ 23 h 409"/>
                    <a:gd name="T8" fmla="*/ 502 w 561"/>
                    <a:gd name="T9" fmla="*/ 45 h 409"/>
                    <a:gd name="T10" fmla="*/ 502 w 561"/>
                    <a:gd name="T11" fmla="*/ 3 h 409"/>
                    <a:gd name="T12" fmla="*/ 500 w 561"/>
                    <a:gd name="T13" fmla="*/ 0 h 409"/>
                    <a:gd name="T14" fmla="*/ 545 w 561"/>
                    <a:gd name="T15" fmla="*/ 2 h 409"/>
                    <a:gd name="T16" fmla="*/ 593 w 561"/>
                    <a:gd name="T17" fmla="*/ 65 h 409"/>
                    <a:gd name="T18" fmla="*/ 670 w 561"/>
                    <a:gd name="T19" fmla="*/ 151 h 409"/>
                    <a:gd name="T20" fmla="*/ 709 w 561"/>
                    <a:gd name="T21" fmla="*/ 225 h 409"/>
                    <a:gd name="T22" fmla="*/ 763 w 561"/>
                    <a:gd name="T23" fmla="*/ 277 h 409"/>
                    <a:gd name="T24" fmla="*/ 774 w 561"/>
                    <a:gd name="T25" fmla="*/ 352 h 409"/>
                    <a:gd name="T26" fmla="*/ 756 w 561"/>
                    <a:gd name="T27" fmla="*/ 397 h 409"/>
                    <a:gd name="T28" fmla="*/ 674 w 561"/>
                    <a:gd name="T29" fmla="*/ 409 h 409"/>
                    <a:gd name="T30" fmla="*/ 660 w 561"/>
                    <a:gd name="T31" fmla="*/ 390 h 409"/>
                    <a:gd name="T32" fmla="*/ 604 w 561"/>
                    <a:gd name="T33" fmla="*/ 363 h 409"/>
                    <a:gd name="T34" fmla="*/ 586 w 561"/>
                    <a:gd name="T35" fmla="*/ 335 h 409"/>
                    <a:gd name="T36" fmla="*/ 571 w 561"/>
                    <a:gd name="T37" fmla="*/ 324 h 409"/>
                    <a:gd name="T38" fmla="*/ 561 w 561"/>
                    <a:gd name="T39" fmla="*/ 298 h 409"/>
                    <a:gd name="T40" fmla="*/ 547 w 561"/>
                    <a:gd name="T41" fmla="*/ 305 h 409"/>
                    <a:gd name="T42" fmla="*/ 502 w 561"/>
                    <a:gd name="T43" fmla="*/ 271 h 409"/>
                    <a:gd name="T44" fmla="*/ 514 w 561"/>
                    <a:gd name="T45" fmla="*/ 239 h 409"/>
                    <a:gd name="T46" fmla="*/ 502 w 561"/>
                    <a:gd name="T47" fmla="*/ 222 h 409"/>
                    <a:gd name="T48" fmla="*/ 489 w 561"/>
                    <a:gd name="T49" fmla="*/ 228 h 409"/>
                    <a:gd name="T50" fmla="*/ 490 w 561"/>
                    <a:gd name="T51" fmla="*/ 246 h 409"/>
                    <a:gd name="T52" fmla="*/ 475 w 561"/>
                    <a:gd name="T53" fmla="*/ 222 h 409"/>
                    <a:gd name="T54" fmla="*/ 476 w 561"/>
                    <a:gd name="T55" fmla="*/ 164 h 409"/>
                    <a:gd name="T56" fmla="*/ 448 w 561"/>
                    <a:gd name="T57" fmla="*/ 130 h 409"/>
                    <a:gd name="T58" fmla="*/ 376 w 561"/>
                    <a:gd name="T59" fmla="*/ 102 h 409"/>
                    <a:gd name="T60" fmla="*/ 339 w 561"/>
                    <a:gd name="T61" fmla="*/ 70 h 409"/>
                    <a:gd name="T62" fmla="*/ 298 w 561"/>
                    <a:gd name="T63" fmla="*/ 67 h 409"/>
                    <a:gd name="T64" fmla="*/ 282 w 561"/>
                    <a:gd name="T65" fmla="*/ 87 h 409"/>
                    <a:gd name="T66" fmla="*/ 222 w 561"/>
                    <a:gd name="T67" fmla="*/ 101 h 409"/>
                    <a:gd name="T68" fmla="*/ 185 w 561"/>
                    <a:gd name="T69" fmla="*/ 87 h 409"/>
                    <a:gd name="T70" fmla="*/ 168 w 561"/>
                    <a:gd name="T71" fmla="*/ 65 h 409"/>
                    <a:gd name="T72" fmla="*/ 55 w 561"/>
                    <a:gd name="T73" fmla="*/ 84 h 409"/>
                    <a:gd name="T74" fmla="*/ 31 w 561"/>
                    <a:gd name="T75" fmla="*/ 69 h 409"/>
                    <a:gd name="T76" fmla="*/ 4 w 561"/>
                    <a:gd name="T77" fmla="*/ 85 h 409"/>
                    <a:gd name="T78" fmla="*/ 0 w 561"/>
                    <a:gd name="T79" fmla="*/ 39 h 40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561"/>
                    <a:gd name="T121" fmla="*/ 0 h 409"/>
                    <a:gd name="T122" fmla="*/ 561 w 561"/>
                    <a:gd name="T123" fmla="*/ 409 h 40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561" h="409">
                      <a:moveTo>
                        <a:pt x="0" y="39"/>
                      </a:moveTo>
                      <a:lnTo>
                        <a:pt x="154" y="23"/>
                      </a:lnTo>
                      <a:lnTo>
                        <a:pt x="170" y="50"/>
                      </a:lnTo>
                      <a:lnTo>
                        <a:pt x="336" y="23"/>
                      </a:lnTo>
                      <a:lnTo>
                        <a:pt x="364" y="45"/>
                      </a:lnTo>
                      <a:lnTo>
                        <a:pt x="364" y="3"/>
                      </a:lnTo>
                      <a:lnTo>
                        <a:pt x="362" y="0"/>
                      </a:lnTo>
                      <a:lnTo>
                        <a:pt x="395" y="2"/>
                      </a:lnTo>
                      <a:lnTo>
                        <a:pt x="430" y="65"/>
                      </a:lnTo>
                      <a:lnTo>
                        <a:pt x="485" y="151"/>
                      </a:lnTo>
                      <a:lnTo>
                        <a:pt x="513" y="225"/>
                      </a:lnTo>
                      <a:lnTo>
                        <a:pt x="554" y="277"/>
                      </a:lnTo>
                      <a:lnTo>
                        <a:pt x="561" y="352"/>
                      </a:lnTo>
                      <a:lnTo>
                        <a:pt x="548" y="397"/>
                      </a:lnTo>
                      <a:lnTo>
                        <a:pt x="489" y="409"/>
                      </a:lnTo>
                      <a:lnTo>
                        <a:pt x="479" y="390"/>
                      </a:lnTo>
                      <a:lnTo>
                        <a:pt x="437" y="363"/>
                      </a:lnTo>
                      <a:lnTo>
                        <a:pt x="424" y="335"/>
                      </a:lnTo>
                      <a:lnTo>
                        <a:pt x="413" y="324"/>
                      </a:lnTo>
                      <a:lnTo>
                        <a:pt x="407" y="298"/>
                      </a:lnTo>
                      <a:lnTo>
                        <a:pt x="397" y="305"/>
                      </a:lnTo>
                      <a:lnTo>
                        <a:pt x="364" y="271"/>
                      </a:lnTo>
                      <a:lnTo>
                        <a:pt x="372" y="239"/>
                      </a:lnTo>
                      <a:lnTo>
                        <a:pt x="364" y="222"/>
                      </a:lnTo>
                      <a:lnTo>
                        <a:pt x="354" y="228"/>
                      </a:lnTo>
                      <a:lnTo>
                        <a:pt x="355" y="246"/>
                      </a:lnTo>
                      <a:lnTo>
                        <a:pt x="344" y="222"/>
                      </a:lnTo>
                      <a:lnTo>
                        <a:pt x="345" y="164"/>
                      </a:lnTo>
                      <a:lnTo>
                        <a:pt x="325" y="130"/>
                      </a:lnTo>
                      <a:lnTo>
                        <a:pt x="272" y="102"/>
                      </a:lnTo>
                      <a:lnTo>
                        <a:pt x="246" y="70"/>
                      </a:lnTo>
                      <a:lnTo>
                        <a:pt x="216" y="67"/>
                      </a:lnTo>
                      <a:lnTo>
                        <a:pt x="204" y="87"/>
                      </a:lnTo>
                      <a:lnTo>
                        <a:pt x="161" y="101"/>
                      </a:lnTo>
                      <a:lnTo>
                        <a:pt x="135" y="87"/>
                      </a:lnTo>
                      <a:lnTo>
                        <a:pt x="122" y="65"/>
                      </a:lnTo>
                      <a:lnTo>
                        <a:pt x="40" y="84"/>
                      </a:lnTo>
                      <a:lnTo>
                        <a:pt x="23" y="69"/>
                      </a:lnTo>
                      <a:lnTo>
                        <a:pt x="4" y="85"/>
                      </a:lnTo>
                      <a:lnTo>
                        <a:pt x="0" y="39"/>
                      </a:lnTo>
                      <a:close/>
                    </a:path>
                  </a:pathLst>
                </a:custGeom>
                <a:solidFill>
                  <a:schemeClr val="tx1"/>
                </a:solidFill>
                <a:ln w="12700">
                  <a:solidFill>
                    <a:schemeClr val="bg1"/>
                  </a:solidFill>
                  <a:round/>
                  <a:headEnd/>
                  <a:tailEnd/>
                </a:ln>
              </p:spPr>
              <p:txBody>
                <a:bodyPr/>
                <a:lstStyle/>
                <a:p>
                  <a:pPr>
                    <a:defRPr/>
                  </a:pPr>
                  <a:endParaRPr lang="en-GB"/>
                </a:p>
              </p:txBody>
            </p:sp>
            <p:sp>
              <p:nvSpPr>
                <p:cNvPr id="46" name="Freeform 23">
                  <a:extLst>
                    <a:ext uri="{FF2B5EF4-FFF2-40B4-BE49-F238E27FC236}">
                      <a16:creationId xmlns:a16="http://schemas.microsoft.com/office/drawing/2014/main" id="{43ED2D11-F20C-63A4-9079-575D65EFF8C0}"/>
                    </a:ext>
                  </a:extLst>
                </p:cNvPr>
                <p:cNvSpPr>
                  <a:spLocks/>
                </p:cNvSpPr>
                <p:nvPr/>
              </p:nvSpPr>
              <p:spPr bwMode="auto">
                <a:xfrm>
                  <a:off x="7705725" y="3260726"/>
                  <a:ext cx="488950" cy="549275"/>
                </a:xfrm>
                <a:custGeom>
                  <a:avLst/>
                  <a:gdLst>
                    <a:gd name="T0" fmla="*/ 36 w 256"/>
                    <a:gd name="T1" fmla="*/ 150 h 288"/>
                    <a:gd name="T2" fmla="*/ 10 w 256"/>
                    <a:gd name="T3" fmla="*/ 144 h 288"/>
                    <a:gd name="T4" fmla="*/ 0 w 256"/>
                    <a:gd name="T5" fmla="*/ 190 h 288"/>
                    <a:gd name="T6" fmla="*/ 10 w 256"/>
                    <a:gd name="T7" fmla="*/ 239 h 288"/>
                    <a:gd name="T8" fmla="*/ 60 w 256"/>
                    <a:gd name="T9" fmla="*/ 271 h 288"/>
                    <a:gd name="T10" fmla="*/ 72 w 256"/>
                    <a:gd name="T11" fmla="*/ 288 h 288"/>
                    <a:gd name="T12" fmla="*/ 138 w 256"/>
                    <a:gd name="T13" fmla="*/ 271 h 288"/>
                    <a:gd name="T14" fmla="*/ 215 w 256"/>
                    <a:gd name="T15" fmla="*/ 233 h 288"/>
                    <a:gd name="T16" fmla="*/ 238 w 256"/>
                    <a:gd name="T17" fmla="*/ 148 h 288"/>
                    <a:gd name="T18" fmla="*/ 288 w 256"/>
                    <a:gd name="T19" fmla="*/ 126 h 288"/>
                    <a:gd name="T20" fmla="*/ 316 w 256"/>
                    <a:gd name="T21" fmla="*/ 74 h 288"/>
                    <a:gd name="T22" fmla="*/ 356 w 256"/>
                    <a:gd name="T23" fmla="*/ 60 h 288"/>
                    <a:gd name="T24" fmla="*/ 303 w 256"/>
                    <a:gd name="T25" fmla="*/ 53 h 288"/>
                    <a:gd name="T26" fmla="*/ 214 w 256"/>
                    <a:gd name="T27" fmla="*/ 90 h 288"/>
                    <a:gd name="T28" fmla="*/ 200 w 256"/>
                    <a:gd name="T29" fmla="*/ 54 h 288"/>
                    <a:gd name="T30" fmla="*/ 123 w 256"/>
                    <a:gd name="T31" fmla="*/ 57 h 288"/>
                    <a:gd name="T32" fmla="*/ 104 w 256"/>
                    <a:gd name="T33" fmla="*/ 0 h 288"/>
                    <a:gd name="T34" fmla="*/ 85 w 256"/>
                    <a:gd name="T35" fmla="*/ 15 h 288"/>
                    <a:gd name="T36" fmla="*/ 91 w 256"/>
                    <a:gd name="T37" fmla="*/ 97 h 288"/>
                    <a:gd name="T38" fmla="*/ 55 w 256"/>
                    <a:gd name="T39" fmla="*/ 104 h 288"/>
                    <a:gd name="T40" fmla="*/ 36 w 256"/>
                    <a:gd name="T41" fmla="*/ 150 h 28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56"/>
                    <a:gd name="T64" fmla="*/ 0 h 288"/>
                    <a:gd name="T65" fmla="*/ 256 w 256"/>
                    <a:gd name="T66" fmla="*/ 288 h 28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56" h="288">
                      <a:moveTo>
                        <a:pt x="26" y="150"/>
                      </a:moveTo>
                      <a:lnTo>
                        <a:pt x="6" y="144"/>
                      </a:lnTo>
                      <a:lnTo>
                        <a:pt x="0" y="190"/>
                      </a:lnTo>
                      <a:lnTo>
                        <a:pt x="6" y="239"/>
                      </a:lnTo>
                      <a:lnTo>
                        <a:pt x="43" y="271"/>
                      </a:lnTo>
                      <a:lnTo>
                        <a:pt x="52" y="288"/>
                      </a:lnTo>
                      <a:lnTo>
                        <a:pt x="99" y="271"/>
                      </a:lnTo>
                      <a:lnTo>
                        <a:pt x="155" y="233"/>
                      </a:lnTo>
                      <a:lnTo>
                        <a:pt x="171" y="148"/>
                      </a:lnTo>
                      <a:lnTo>
                        <a:pt x="207" y="126"/>
                      </a:lnTo>
                      <a:lnTo>
                        <a:pt x="227" y="74"/>
                      </a:lnTo>
                      <a:lnTo>
                        <a:pt x="256" y="60"/>
                      </a:lnTo>
                      <a:lnTo>
                        <a:pt x="218" y="53"/>
                      </a:lnTo>
                      <a:lnTo>
                        <a:pt x="154" y="90"/>
                      </a:lnTo>
                      <a:lnTo>
                        <a:pt x="144" y="54"/>
                      </a:lnTo>
                      <a:lnTo>
                        <a:pt x="88" y="57"/>
                      </a:lnTo>
                      <a:lnTo>
                        <a:pt x="75" y="0"/>
                      </a:lnTo>
                      <a:lnTo>
                        <a:pt x="61" y="15"/>
                      </a:lnTo>
                      <a:lnTo>
                        <a:pt x="65" y="97"/>
                      </a:lnTo>
                      <a:lnTo>
                        <a:pt x="40" y="104"/>
                      </a:lnTo>
                      <a:lnTo>
                        <a:pt x="26" y="150"/>
                      </a:lnTo>
                      <a:close/>
                    </a:path>
                  </a:pathLst>
                </a:custGeom>
                <a:solidFill>
                  <a:schemeClr val="tx1"/>
                </a:solidFill>
                <a:ln w="12700">
                  <a:solidFill>
                    <a:schemeClr val="bg1"/>
                  </a:solidFill>
                  <a:round/>
                  <a:headEnd/>
                  <a:tailEnd/>
                </a:ln>
              </p:spPr>
              <p:txBody>
                <a:bodyPr/>
                <a:lstStyle/>
                <a:p>
                  <a:pPr>
                    <a:defRPr/>
                  </a:pPr>
                  <a:endParaRPr lang="en-GB"/>
                </a:p>
              </p:txBody>
            </p:sp>
            <p:sp>
              <p:nvSpPr>
                <p:cNvPr id="47" name="Freeform 24">
                  <a:extLst>
                    <a:ext uri="{FF2B5EF4-FFF2-40B4-BE49-F238E27FC236}">
                      <a16:creationId xmlns:a16="http://schemas.microsoft.com/office/drawing/2014/main" id="{C3B4F460-0F1A-6C82-B5FB-A8B7DDBA3F70}"/>
                    </a:ext>
                  </a:extLst>
                </p:cNvPr>
                <p:cNvSpPr>
                  <a:spLocks/>
                </p:cNvSpPr>
                <p:nvPr/>
              </p:nvSpPr>
              <p:spPr bwMode="auto">
                <a:xfrm>
                  <a:off x="8440739" y="2346326"/>
                  <a:ext cx="192087" cy="384175"/>
                </a:xfrm>
                <a:custGeom>
                  <a:avLst/>
                  <a:gdLst>
                    <a:gd name="T0" fmla="*/ 0 w 101"/>
                    <a:gd name="T1" fmla="*/ 21 h 202"/>
                    <a:gd name="T2" fmla="*/ 100 w 101"/>
                    <a:gd name="T3" fmla="*/ 0 h 202"/>
                    <a:gd name="T4" fmla="*/ 137 w 101"/>
                    <a:gd name="T5" fmla="*/ 55 h 202"/>
                    <a:gd name="T6" fmla="*/ 118 w 101"/>
                    <a:gd name="T7" fmla="*/ 70 h 202"/>
                    <a:gd name="T8" fmla="*/ 126 w 101"/>
                    <a:gd name="T9" fmla="*/ 192 h 202"/>
                    <a:gd name="T10" fmla="*/ 68 w 101"/>
                    <a:gd name="T11" fmla="*/ 202 h 202"/>
                    <a:gd name="T12" fmla="*/ 39 w 101"/>
                    <a:gd name="T13" fmla="*/ 152 h 202"/>
                    <a:gd name="T14" fmla="*/ 38 w 101"/>
                    <a:gd name="T15" fmla="*/ 92 h 202"/>
                    <a:gd name="T16" fmla="*/ 13 w 101"/>
                    <a:gd name="T17" fmla="*/ 74 h 202"/>
                    <a:gd name="T18" fmla="*/ 0 w 101"/>
                    <a:gd name="T19" fmla="*/ 21 h 20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1"/>
                    <a:gd name="T31" fmla="*/ 0 h 202"/>
                    <a:gd name="T32" fmla="*/ 101 w 101"/>
                    <a:gd name="T33" fmla="*/ 202 h 20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1" h="202">
                      <a:moveTo>
                        <a:pt x="0" y="21"/>
                      </a:moveTo>
                      <a:lnTo>
                        <a:pt x="74" y="0"/>
                      </a:lnTo>
                      <a:lnTo>
                        <a:pt x="101" y="55"/>
                      </a:lnTo>
                      <a:lnTo>
                        <a:pt x="87" y="70"/>
                      </a:lnTo>
                      <a:lnTo>
                        <a:pt x="93" y="192"/>
                      </a:lnTo>
                      <a:lnTo>
                        <a:pt x="50" y="202"/>
                      </a:lnTo>
                      <a:lnTo>
                        <a:pt x="29" y="152"/>
                      </a:lnTo>
                      <a:lnTo>
                        <a:pt x="28" y="92"/>
                      </a:lnTo>
                      <a:lnTo>
                        <a:pt x="9" y="74"/>
                      </a:lnTo>
                      <a:lnTo>
                        <a:pt x="0" y="21"/>
                      </a:lnTo>
                      <a:close/>
                    </a:path>
                  </a:pathLst>
                </a:custGeom>
                <a:solidFill>
                  <a:schemeClr val="tx1"/>
                </a:solidFill>
                <a:ln w="12700">
                  <a:solidFill>
                    <a:schemeClr val="bg1"/>
                  </a:solidFill>
                  <a:round/>
                  <a:headEnd/>
                  <a:tailEnd/>
                </a:ln>
              </p:spPr>
              <p:txBody>
                <a:bodyPr/>
                <a:lstStyle/>
                <a:p>
                  <a:pPr>
                    <a:defRPr/>
                  </a:pPr>
                  <a:endParaRPr lang="en-GB"/>
                </a:p>
              </p:txBody>
            </p:sp>
            <p:sp>
              <p:nvSpPr>
                <p:cNvPr id="48" name="Freeform 25">
                  <a:extLst>
                    <a:ext uri="{FF2B5EF4-FFF2-40B4-BE49-F238E27FC236}">
                      <a16:creationId xmlns:a16="http://schemas.microsoft.com/office/drawing/2014/main" id="{E92802C6-8F50-C2B3-59FD-76A88A6F0B49}"/>
                    </a:ext>
                  </a:extLst>
                </p:cNvPr>
                <p:cNvSpPr>
                  <a:spLocks/>
                </p:cNvSpPr>
                <p:nvPr/>
              </p:nvSpPr>
              <p:spPr bwMode="auto">
                <a:xfrm>
                  <a:off x="8532813" y="2647951"/>
                  <a:ext cx="411162" cy="201613"/>
                </a:xfrm>
                <a:custGeom>
                  <a:avLst/>
                  <a:gdLst>
                    <a:gd name="T0" fmla="*/ 0 w 216"/>
                    <a:gd name="T1" fmla="*/ 42 h 106"/>
                    <a:gd name="T2" fmla="*/ 152 w 216"/>
                    <a:gd name="T3" fmla="*/ 13 h 106"/>
                    <a:gd name="T4" fmla="*/ 169 w 216"/>
                    <a:gd name="T5" fmla="*/ 14 h 106"/>
                    <a:gd name="T6" fmla="*/ 187 w 216"/>
                    <a:gd name="T7" fmla="*/ 0 h 106"/>
                    <a:gd name="T8" fmla="*/ 203 w 216"/>
                    <a:gd name="T9" fmla="*/ 7 h 106"/>
                    <a:gd name="T10" fmla="*/ 184 w 216"/>
                    <a:gd name="T11" fmla="*/ 37 h 106"/>
                    <a:gd name="T12" fmla="*/ 216 w 216"/>
                    <a:gd name="T13" fmla="*/ 35 h 106"/>
                    <a:gd name="T14" fmla="*/ 234 w 216"/>
                    <a:gd name="T15" fmla="*/ 59 h 106"/>
                    <a:gd name="T16" fmla="*/ 257 w 216"/>
                    <a:gd name="T17" fmla="*/ 61 h 106"/>
                    <a:gd name="T18" fmla="*/ 271 w 216"/>
                    <a:gd name="T19" fmla="*/ 57 h 106"/>
                    <a:gd name="T20" fmla="*/ 271 w 216"/>
                    <a:gd name="T21" fmla="*/ 44 h 106"/>
                    <a:gd name="T22" fmla="*/ 245 w 216"/>
                    <a:gd name="T23" fmla="*/ 28 h 106"/>
                    <a:gd name="T24" fmla="*/ 264 w 216"/>
                    <a:gd name="T25" fmla="*/ 27 h 106"/>
                    <a:gd name="T26" fmla="*/ 297 w 216"/>
                    <a:gd name="T27" fmla="*/ 62 h 106"/>
                    <a:gd name="T28" fmla="*/ 265 w 216"/>
                    <a:gd name="T29" fmla="*/ 83 h 106"/>
                    <a:gd name="T30" fmla="*/ 230 w 216"/>
                    <a:gd name="T31" fmla="*/ 73 h 106"/>
                    <a:gd name="T32" fmla="*/ 209 w 216"/>
                    <a:gd name="T33" fmla="*/ 98 h 106"/>
                    <a:gd name="T34" fmla="*/ 164 w 216"/>
                    <a:gd name="T35" fmla="*/ 73 h 106"/>
                    <a:gd name="T36" fmla="*/ 13 w 216"/>
                    <a:gd name="T37" fmla="*/ 106 h 106"/>
                    <a:gd name="T38" fmla="*/ 0 w 216"/>
                    <a:gd name="T39" fmla="*/ 42 h 10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16"/>
                    <a:gd name="T61" fmla="*/ 0 h 106"/>
                    <a:gd name="T62" fmla="*/ 216 w 216"/>
                    <a:gd name="T63" fmla="*/ 106 h 10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16" h="106">
                      <a:moveTo>
                        <a:pt x="0" y="42"/>
                      </a:moveTo>
                      <a:lnTo>
                        <a:pt x="110" y="13"/>
                      </a:lnTo>
                      <a:lnTo>
                        <a:pt x="123" y="14"/>
                      </a:lnTo>
                      <a:lnTo>
                        <a:pt x="137" y="0"/>
                      </a:lnTo>
                      <a:lnTo>
                        <a:pt x="148" y="7"/>
                      </a:lnTo>
                      <a:lnTo>
                        <a:pt x="134" y="37"/>
                      </a:lnTo>
                      <a:lnTo>
                        <a:pt x="157" y="35"/>
                      </a:lnTo>
                      <a:lnTo>
                        <a:pt x="170" y="59"/>
                      </a:lnTo>
                      <a:lnTo>
                        <a:pt x="186" y="61"/>
                      </a:lnTo>
                      <a:lnTo>
                        <a:pt x="197" y="57"/>
                      </a:lnTo>
                      <a:lnTo>
                        <a:pt x="197" y="44"/>
                      </a:lnTo>
                      <a:lnTo>
                        <a:pt x="178" y="28"/>
                      </a:lnTo>
                      <a:lnTo>
                        <a:pt x="192" y="27"/>
                      </a:lnTo>
                      <a:lnTo>
                        <a:pt x="216" y="62"/>
                      </a:lnTo>
                      <a:lnTo>
                        <a:pt x="193" y="83"/>
                      </a:lnTo>
                      <a:lnTo>
                        <a:pt x="167" y="73"/>
                      </a:lnTo>
                      <a:lnTo>
                        <a:pt x="151" y="98"/>
                      </a:lnTo>
                      <a:lnTo>
                        <a:pt x="118" y="73"/>
                      </a:lnTo>
                      <a:lnTo>
                        <a:pt x="9" y="106"/>
                      </a:lnTo>
                      <a:lnTo>
                        <a:pt x="0" y="42"/>
                      </a:lnTo>
                      <a:close/>
                    </a:path>
                  </a:pathLst>
                </a:custGeom>
                <a:solidFill>
                  <a:schemeClr val="tx1"/>
                </a:solidFill>
                <a:ln w="12700">
                  <a:solidFill>
                    <a:schemeClr val="bg1"/>
                  </a:solidFill>
                  <a:round/>
                  <a:headEnd/>
                  <a:tailEnd/>
                </a:ln>
              </p:spPr>
              <p:txBody>
                <a:bodyPr/>
                <a:lstStyle/>
                <a:p>
                  <a:pPr>
                    <a:defRPr/>
                  </a:pPr>
                  <a:endParaRPr lang="en-GB"/>
                </a:p>
              </p:txBody>
            </p:sp>
            <p:sp>
              <p:nvSpPr>
                <p:cNvPr id="49" name="Freeform 26">
                  <a:extLst>
                    <a:ext uri="{FF2B5EF4-FFF2-40B4-BE49-F238E27FC236}">
                      <a16:creationId xmlns:a16="http://schemas.microsoft.com/office/drawing/2014/main" id="{951CAB7C-BCB8-9959-0D0A-D30D8E7B33B3}"/>
                    </a:ext>
                  </a:extLst>
                </p:cNvPr>
                <p:cNvSpPr>
                  <a:spLocks/>
                </p:cNvSpPr>
                <p:nvPr/>
              </p:nvSpPr>
              <p:spPr bwMode="auto">
                <a:xfrm>
                  <a:off x="8580438" y="2271714"/>
                  <a:ext cx="227012" cy="434975"/>
                </a:xfrm>
                <a:custGeom>
                  <a:avLst/>
                  <a:gdLst>
                    <a:gd name="T0" fmla="*/ 34 w 119"/>
                    <a:gd name="T1" fmla="*/ 0 h 228"/>
                    <a:gd name="T2" fmla="*/ 0 w 119"/>
                    <a:gd name="T3" fmla="*/ 40 h 228"/>
                    <a:gd name="T4" fmla="*/ 37 w 119"/>
                    <a:gd name="T5" fmla="*/ 93 h 228"/>
                    <a:gd name="T6" fmla="*/ 15 w 119"/>
                    <a:gd name="T7" fmla="*/ 107 h 228"/>
                    <a:gd name="T8" fmla="*/ 24 w 119"/>
                    <a:gd name="T9" fmla="*/ 228 h 228"/>
                    <a:gd name="T10" fmla="*/ 116 w 119"/>
                    <a:gd name="T11" fmla="*/ 211 h 228"/>
                    <a:gd name="T12" fmla="*/ 141 w 119"/>
                    <a:gd name="T13" fmla="*/ 211 h 228"/>
                    <a:gd name="T14" fmla="*/ 154 w 119"/>
                    <a:gd name="T15" fmla="*/ 198 h 228"/>
                    <a:gd name="T16" fmla="*/ 154 w 119"/>
                    <a:gd name="T17" fmla="*/ 176 h 228"/>
                    <a:gd name="T18" fmla="*/ 165 w 119"/>
                    <a:gd name="T19" fmla="*/ 161 h 228"/>
                    <a:gd name="T20" fmla="*/ 113 w 119"/>
                    <a:gd name="T21" fmla="*/ 144 h 228"/>
                    <a:gd name="T22" fmla="*/ 47 w 119"/>
                    <a:gd name="T23" fmla="*/ 11 h 228"/>
                    <a:gd name="T24" fmla="*/ 34 w 119"/>
                    <a:gd name="T25" fmla="*/ 0 h 22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19"/>
                    <a:gd name="T40" fmla="*/ 0 h 228"/>
                    <a:gd name="T41" fmla="*/ 119 w 119"/>
                    <a:gd name="T42" fmla="*/ 228 h 22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19" h="228">
                      <a:moveTo>
                        <a:pt x="25" y="0"/>
                      </a:moveTo>
                      <a:lnTo>
                        <a:pt x="0" y="40"/>
                      </a:lnTo>
                      <a:lnTo>
                        <a:pt x="27" y="93"/>
                      </a:lnTo>
                      <a:lnTo>
                        <a:pt x="11" y="107"/>
                      </a:lnTo>
                      <a:lnTo>
                        <a:pt x="17" y="228"/>
                      </a:lnTo>
                      <a:lnTo>
                        <a:pt x="84" y="211"/>
                      </a:lnTo>
                      <a:lnTo>
                        <a:pt x="102" y="211"/>
                      </a:lnTo>
                      <a:lnTo>
                        <a:pt x="112" y="198"/>
                      </a:lnTo>
                      <a:lnTo>
                        <a:pt x="112" y="176"/>
                      </a:lnTo>
                      <a:lnTo>
                        <a:pt x="119" y="161"/>
                      </a:lnTo>
                      <a:lnTo>
                        <a:pt x="82" y="144"/>
                      </a:lnTo>
                      <a:lnTo>
                        <a:pt x="34" y="11"/>
                      </a:lnTo>
                      <a:lnTo>
                        <a:pt x="25" y="0"/>
                      </a:lnTo>
                      <a:close/>
                    </a:path>
                  </a:pathLst>
                </a:custGeom>
                <a:solidFill>
                  <a:schemeClr val="tx1"/>
                </a:solidFill>
                <a:ln w="12700">
                  <a:solidFill>
                    <a:schemeClr val="bg1"/>
                  </a:solidFill>
                  <a:round/>
                  <a:headEnd/>
                  <a:tailEnd/>
                </a:ln>
              </p:spPr>
              <p:txBody>
                <a:bodyPr/>
                <a:lstStyle/>
                <a:p>
                  <a:pPr>
                    <a:defRPr/>
                  </a:pPr>
                  <a:endParaRPr lang="en-GB"/>
                </a:p>
              </p:txBody>
            </p:sp>
            <p:grpSp>
              <p:nvGrpSpPr>
                <p:cNvPr id="50" name="Group 27">
                  <a:extLst>
                    <a:ext uri="{FF2B5EF4-FFF2-40B4-BE49-F238E27FC236}">
                      <a16:creationId xmlns:a16="http://schemas.microsoft.com/office/drawing/2014/main" id="{BDA4AC12-651D-A3FE-5689-7D3611F47570}"/>
                    </a:ext>
                  </a:extLst>
                </p:cNvPr>
                <p:cNvGrpSpPr>
                  <a:grpSpLocks/>
                </p:cNvGrpSpPr>
                <p:nvPr/>
              </p:nvGrpSpPr>
              <p:grpSpPr bwMode="auto">
                <a:xfrm>
                  <a:off x="3554693" y="2176833"/>
                  <a:ext cx="5263492" cy="2675059"/>
                  <a:chOff x="1657" y="1277"/>
                  <a:chExt cx="2764" cy="1404"/>
                </a:xfrm>
                <a:grpFill/>
              </p:grpSpPr>
              <p:sp>
                <p:nvSpPr>
                  <p:cNvPr id="63" name="Freeform 28">
                    <a:extLst>
                      <a:ext uri="{FF2B5EF4-FFF2-40B4-BE49-F238E27FC236}">
                        <a16:creationId xmlns:a16="http://schemas.microsoft.com/office/drawing/2014/main" id="{00D64D91-7F0E-0CC1-6DAD-38D199F44F04}"/>
                      </a:ext>
                    </a:extLst>
                  </p:cNvPr>
                  <p:cNvSpPr>
                    <a:spLocks/>
                  </p:cNvSpPr>
                  <p:nvPr/>
                </p:nvSpPr>
                <p:spPr bwMode="auto">
                  <a:xfrm>
                    <a:off x="1657" y="1722"/>
                    <a:ext cx="388" cy="629"/>
                  </a:xfrm>
                  <a:custGeom>
                    <a:avLst/>
                    <a:gdLst>
                      <a:gd name="T0" fmla="*/ 50 w 388"/>
                      <a:gd name="T1" fmla="*/ 0 h 629"/>
                      <a:gd name="T2" fmla="*/ 0 w 388"/>
                      <a:gd name="T3" fmla="*/ 250 h 629"/>
                      <a:gd name="T4" fmla="*/ 264 w 388"/>
                      <a:gd name="T5" fmla="*/ 629 h 629"/>
                      <a:gd name="T6" fmla="*/ 281 w 388"/>
                      <a:gd name="T7" fmla="*/ 613 h 629"/>
                      <a:gd name="T8" fmla="*/ 279 w 388"/>
                      <a:gd name="T9" fmla="*/ 538 h 629"/>
                      <a:gd name="T10" fmla="*/ 312 w 388"/>
                      <a:gd name="T11" fmla="*/ 544 h 629"/>
                      <a:gd name="T12" fmla="*/ 346 w 388"/>
                      <a:gd name="T13" fmla="*/ 313 h 629"/>
                      <a:gd name="T14" fmla="*/ 369 w 388"/>
                      <a:gd name="T15" fmla="*/ 157 h 629"/>
                      <a:gd name="T16" fmla="*/ 376 w 388"/>
                      <a:gd name="T17" fmla="*/ 110 h 629"/>
                      <a:gd name="T18" fmla="*/ 388 w 388"/>
                      <a:gd name="T19" fmla="*/ 67 h 629"/>
                      <a:gd name="T20" fmla="*/ 214 w 388"/>
                      <a:gd name="T21" fmla="*/ 38 h 629"/>
                      <a:gd name="T22" fmla="*/ 50 w 388"/>
                      <a:gd name="T23" fmla="*/ 0 h 62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88"/>
                      <a:gd name="T37" fmla="*/ 0 h 629"/>
                      <a:gd name="T38" fmla="*/ 388 w 388"/>
                      <a:gd name="T39" fmla="*/ 629 h 62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88" h="629">
                        <a:moveTo>
                          <a:pt x="50" y="0"/>
                        </a:moveTo>
                        <a:lnTo>
                          <a:pt x="0" y="250"/>
                        </a:lnTo>
                        <a:lnTo>
                          <a:pt x="264" y="629"/>
                        </a:lnTo>
                        <a:lnTo>
                          <a:pt x="281" y="613"/>
                        </a:lnTo>
                        <a:lnTo>
                          <a:pt x="279" y="538"/>
                        </a:lnTo>
                        <a:lnTo>
                          <a:pt x="312" y="544"/>
                        </a:lnTo>
                        <a:lnTo>
                          <a:pt x="346" y="313"/>
                        </a:lnTo>
                        <a:lnTo>
                          <a:pt x="369" y="157"/>
                        </a:lnTo>
                        <a:lnTo>
                          <a:pt x="376" y="110"/>
                        </a:lnTo>
                        <a:lnTo>
                          <a:pt x="388" y="67"/>
                        </a:lnTo>
                        <a:lnTo>
                          <a:pt x="214" y="38"/>
                        </a:lnTo>
                        <a:lnTo>
                          <a:pt x="50" y="0"/>
                        </a:lnTo>
                        <a:close/>
                      </a:path>
                    </a:pathLst>
                  </a:custGeom>
                  <a:solidFill>
                    <a:schemeClr val="tx1"/>
                  </a:solidFill>
                  <a:ln w="12700">
                    <a:solidFill>
                      <a:schemeClr val="bg1"/>
                    </a:solidFill>
                    <a:round/>
                    <a:headEnd/>
                    <a:tailEnd/>
                  </a:ln>
                </p:spPr>
                <p:txBody>
                  <a:bodyPr/>
                  <a:lstStyle/>
                  <a:p>
                    <a:pPr>
                      <a:defRPr/>
                    </a:pPr>
                    <a:endParaRPr lang="en-GB"/>
                  </a:p>
                </p:txBody>
              </p:sp>
              <p:sp>
                <p:nvSpPr>
                  <p:cNvPr id="64" name="Freeform 29">
                    <a:extLst>
                      <a:ext uri="{FF2B5EF4-FFF2-40B4-BE49-F238E27FC236}">
                        <a16:creationId xmlns:a16="http://schemas.microsoft.com/office/drawing/2014/main" id="{7DE55EF0-2B8C-7EB9-BD7C-E1A376A77481}"/>
                      </a:ext>
                    </a:extLst>
                  </p:cNvPr>
                  <p:cNvSpPr>
                    <a:spLocks/>
                  </p:cNvSpPr>
                  <p:nvPr/>
                </p:nvSpPr>
                <p:spPr bwMode="auto">
                  <a:xfrm>
                    <a:off x="1978" y="1791"/>
                    <a:ext cx="324" cy="449"/>
                  </a:xfrm>
                  <a:custGeom>
                    <a:avLst/>
                    <a:gdLst>
                      <a:gd name="T0" fmla="*/ 60 w 324"/>
                      <a:gd name="T1" fmla="*/ 0 h 449"/>
                      <a:gd name="T2" fmla="*/ 219 w 324"/>
                      <a:gd name="T3" fmla="*/ 23 h 449"/>
                      <a:gd name="T4" fmla="*/ 208 w 324"/>
                      <a:gd name="T5" fmla="*/ 109 h 449"/>
                      <a:gd name="T6" fmla="*/ 324 w 324"/>
                      <a:gd name="T7" fmla="*/ 121 h 449"/>
                      <a:gd name="T8" fmla="*/ 292 w 324"/>
                      <a:gd name="T9" fmla="*/ 449 h 449"/>
                      <a:gd name="T10" fmla="*/ 0 w 324"/>
                      <a:gd name="T11" fmla="*/ 415 h 449"/>
                      <a:gd name="T12" fmla="*/ 30 w 324"/>
                      <a:gd name="T13" fmla="*/ 205 h 449"/>
                      <a:gd name="T14" fmla="*/ 60 w 324"/>
                      <a:gd name="T15" fmla="*/ 0 h 449"/>
                      <a:gd name="T16" fmla="*/ 0 60000 65536"/>
                      <a:gd name="T17" fmla="*/ 0 60000 65536"/>
                      <a:gd name="T18" fmla="*/ 0 60000 65536"/>
                      <a:gd name="T19" fmla="*/ 0 60000 65536"/>
                      <a:gd name="T20" fmla="*/ 0 60000 65536"/>
                      <a:gd name="T21" fmla="*/ 0 60000 65536"/>
                      <a:gd name="T22" fmla="*/ 0 60000 65536"/>
                      <a:gd name="T23" fmla="*/ 0 60000 65536"/>
                      <a:gd name="T24" fmla="*/ 0 w 324"/>
                      <a:gd name="T25" fmla="*/ 0 h 449"/>
                      <a:gd name="T26" fmla="*/ 324 w 324"/>
                      <a:gd name="T27" fmla="*/ 449 h 44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24" h="449">
                        <a:moveTo>
                          <a:pt x="60" y="0"/>
                        </a:moveTo>
                        <a:lnTo>
                          <a:pt x="219" y="23"/>
                        </a:lnTo>
                        <a:lnTo>
                          <a:pt x="208" y="109"/>
                        </a:lnTo>
                        <a:lnTo>
                          <a:pt x="324" y="121"/>
                        </a:lnTo>
                        <a:lnTo>
                          <a:pt x="292" y="449"/>
                        </a:lnTo>
                        <a:lnTo>
                          <a:pt x="0" y="415"/>
                        </a:lnTo>
                        <a:lnTo>
                          <a:pt x="30" y="205"/>
                        </a:lnTo>
                        <a:lnTo>
                          <a:pt x="60" y="0"/>
                        </a:lnTo>
                        <a:close/>
                      </a:path>
                    </a:pathLst>
                  </a:custGeom>
                  <a:solidFill>
                    <a:schemeClr val="tx1"/>
                  </a:solidFill>
                  <a:ln w="12700">
                    <a:solidFill>
                      <a:schemeClr val="bg1"/>
                    </a:solidFill>
                    <a:round/>
                    <a:headEnd/>
                    <a:tailEnd/>
                  </a:ln>
                </p:spPr>
                <p:txBody>
                  <a:bodyPr/>
                  <a:lstStyle/>
                  <a:p>
                    <a:pPr>
                      <a:defRPr/>
                    </a:pPr>
                    <a:endParaRPr lang="en-GB"/>
                  </a:p>
                </p:txBody>
              </p:sp>
              <p:sp>
                <p:nvSpPr>
                  <p:cNvPr id="65" name="Freeform 30">
                    <a:extLst>
                      <a:ext uri="{FF2B5EF4-FFF2-40B4-BE49-F238E27FC236}">
                        <a16:creationId xmlns:a16="http://schemas.microsoft.com/office/drawing/2014/main" id="{2A3C635B-E1EE-3ED7-0126-211D13E98CEA}"/>
                      </a:ext>
                    </a:extLst>
                  </p:cNvPr>
                  <p:cNvSpPr>
                    <a:spLocks/>
                  </p:cNvSpPr>
                  <p:nvPr/>
                </p:nvSpPr>
                <p:spPr bwMode="auto">
                  <a:xfrm>
                    <a:off x="2183" y="1571"/>
                    <a:ext cx="415" cy="365"/>
                  </a:xfrm>
                  <a:custGeom>
                    <a:avLst/>
                    <a:gdLst>
                      <a:gd name="T0" fmla="*/ 40 w 415"/>
                      <a:gd name="T1" fmla="*/ 0 h 365"/>
                      <a:gd name="T2" fmla="*/ 25 w 415"/>
                      <a:gd name="T3" fmla="*/ 136 h 365"/>
                      <a:gd name="T4" fmla="*/ 0 w 415"/>
                      <a:gd name="T5" fmla="*/ 331 h 365"/>
                      <a:gd name="T6" fmla="*/ 120 w 415"/>
                      <a:gd name="T7" fmla="*/ 342 h 365"/>
                      <a:gd name="T8" fmla="*/ 401 w 415"/>
                      <a:gd name="T9" fmla="*/ 365 h 365"/>
                      <a:gd name="T10" fmla="*/ 415 w 415"/>
                      <a:gd name="T11" fmla="*/ 37 h 365"/>
                      <a:gd name="T12" fmla="*/ 40 w 415"/>
                      <a:gd name="T13" fmla="*/ 0 h 365"/>
                      <a:gd name="T14" fmla="*/ 0 60000 65536"/>
                      <a:gd name="T15" fmla="*/ 0 60000 65536"/>
                      <a:gd name="T16" fmla="*/ 0 60000 65536"/>
                      <a:gd name="T17" fmla="*/ 0 60000 65536"/>
                      <a:gd name="T18" fmla="*/ 0 60000 65536"/>
                      <a:gd name="T19" fmla="*/ 0 60000 65536"/>
                      <a:gd name="T20" fmla="*/ 0 60000 65536"/>
                      <a:gd name="T21" fmla="*/ 0 w 415"/>
                      <a:gd name="T22" fmla="*/ 0 h 365"/>
                      <a:gd name="T23" fmla="*/ 415 w 415"/>
                      <a:gd name="T24" fmla="*/ 365 h 36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15" h="365">
                        <a:moveTo>
                          <a:pt x="40" y="0"/>
                        </a:moveTo>
                        <a:lnTo>
                          <a:pt x="25" y="136"/>
                        </a:lnTo>
                        <a:lnTo>
                          <a:pt x="0" y="331"/>
                        </a:lnTo>
                        <a:lnTo>
                          <a:pt x="120" y="342"/>
                        </a:lnTo>
                        <a:lnTo>
                          <a:pt x="401" y="365"/>
                        </a:lnTo>
                        <a:lnTo>
                          <a:pt x="415" y="37"/>
                        </a:lnTo>
                        <a:lnTo>
                          <a:pt x="40" y="0"/>
                        </a:lnTo>
                        <a:close/>
                      </a:path>
                    </a:pathLst>
                  </a:custGeom>
                  <a:solidFill>
                    <a:schemeClr val="tx1"/>
                  </a:solidFill>
                  <a:ln w="12700">
                    <a:solidFill>
                      <a:schemeClr val="bg1"/>
                    </a:solidFill>
                    <a:round/>
                    <a:headEnd/>
                    <a:tailEnd/>
                  </a:ln>
                </p:spPr>
                <p:txBody>
                  <a:bodyPr/>
                  <a:lstStyle/>
                  <a:p>
                    <a:pPr>
                      <a:defRPr/>
                    </a:pPr>
                    <a:endParaRPr lang="en-GB"/>
                  </a:p>
                </p:txBody>
              </p:sp>
              <p:sp>
                <p:nvSpPr>
                  <p:cNvPr id="66" name="Freeform 31">
                    <a:extLst>
                      <a:ext uri="{FF2B5EF4-FFF2-40B4-BE49-F238E27FC236}">
                        <a16:creationId xmlns:a16="http://schemas.microsoft.com/office/drawing/2014/main" id="{571DBD8B-7C7C-2212-8440-6FE0019082C9}"/>
                      </a:ext>
                    </a:extLst>
                  </p:cNvPr>
                  <p:cNvSpPr>
                    <a:spLocks/>
                  </p:cNvSpPr>
                  <p:nvPr/>
                </p:nvSpPr>
                <p:spPr bwMode="auto">
                  <a:xfrm>
                    <a:off x="2267" y="1912"/>
                    <a:ext cx="433" cy="347"/>
                  </a:xfrm>
                  <a:custGeom>
                    <a:avLst/>
                    <a:gdLst>
                      <a:gd name="T0" fmla="*/ 36 w 433"/>
                      <a:gd name="T1" fmla="*/ 0 h 347"/>
                      <a:gd name="T2" fmla="*/ 14 w 433"/>
                      <a:gd name="T3" fmla="*/ 208 h 347"/>
                      <a:gd name="T4" fmla="*/ 0 w 433"/>
                      <a:gd name="T5" fmla="*/ 328 h 347"/>
                      <a:gd name="T6" fmla="*/ 216 w 433"/>
                      <a:gd name="T7" fmla="*/ 339 h 347"/>
                      <a:gd name="T8" fmla="*/ 423 w 433"/>
                      <a:gd name="T9" fmla="*/ 347 h 347"/>
                      <a:gd name="T10" fmla="*/ 430 w 433"/>
                      <a:gd name="T11" fmla="*/ 184 h 347"/>
                      <a:gd name="T12" fmla="*/ 433 w 433"/>
                      <a:gd name="T13" fmla="*/ 26 h 347"/>
                      <a:gd name="T14" fmla="*/ 315 w 433"/>
                      <a:gd name="T15" fmla="*/ 23 h 347"/>
                      <a:gd name="T16" fmla="*/ 36 w 433"/>
                      <a:gd name="T17" fmla="*/ 0 h 34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33"/>
                      <a:gd name="T28" fmla="*/ 0 h 347"/>
                      <a:gd name="T29" fmla="*/ 433 w 433"/>
                      <a:gd name="T30" fmla="*/ 347 h 34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33" h="347">
                        <a:moveTo>
                          <a:pt x="36" y="0"/>
                        </a:moveTo>
                        <a:lnTo>
                          <a:pt x="14" y="208"/>
                        </a:lnTo>
                        <a:lnTo>
                          <a:pt x="0" y="328"/>
                        </a:lnTo>
                        <a:lnTo>
                          <a:pt x="216" y="339"/>
                        </a:lnTo>
                        <a:lnTo>
                          <a:pt x="423" y="347"/>
                        </a:lnTo>
                        <a:lnTo>
                          <a:pt x="430" y="184"/>
                        </a:lnTo>
                        <a:lnTo>
                          <a:pt x="433" y="26"/>
                        </a:lnTo>
                        <a:lnTo>
                          <a:pt x="315" y="23"/>
                        </a:lnTo>
                        <a:lnTo>
                          <a:pt x="36" y="0"/>
                        </a:lnTo>
                        <a:close/>
                      </a:path>
                    </a:pathLst>
                  </a:custGeom>
                  <a:solidFill>
                    <a:schemeClr val="tx1"/>
                  </a:solidFill>
                  <a:ln w="12700">
                    <a:solidFill>
                      <a:schemeClr val="bg1"/>
                    </a:solidFill>
                    <a:round/>
                    <a:headEnd/>
                    <a:tailEnd/>
                  </a:ln>
                </p:spPr>
                <p:txBody>
                  <a:bodyPr/>
                  <a:lstStyle/>
                  <a:p>
                    <a:pPr>
                      <a:defRPr/>
                    </a:pPr>
                    <a:endParaRPr lang="en-GB"/>
                  </a:p>
                </p:txBody>
              </p:sp>
              <p:sp>
                <p:nvSpPr>
                  <p:cNvPr id="67" name="Freeform 32">
                    <a:extLst>
                      <a:ext uri="{FF2B5EF4-FFF2-40B4-BE49-F238E27FC236}">
                        <a16:creationId xmlns:a16="http://schemas.microsoft.com/office/drawing/2014/main" id="{D56F6D5B-944C-C9DD-CFD4-4A5C779A2241}"/>
                      </a:ext>
                    </a:extLst>
                  </p:cNvPr>
                  <p:cNvSpPr>
                    <a:spLocks/>
                  </p:cNvSpPr>
                  <p:nvPr/>
                </p:nvSpPr>
                <p:spPr bwMode="auto">
                  <a:xfrm>
                    <a:off x="1877" y="2203"/>
                    <a:ext cx="393" cy="469"/>
                  </a:xfrm>
                  <a:custGeom>
                    <a:avLst/>
                    <a:gdLst>
                      <a:gd name="T0" fmla="*/ 100 w 393"/>
                      <a:gd name="T1" fmla="*/ 0 h 469"/>
                      <a:gd name="T2" fmla="*/ 92 w 393"/>
                      <a:gd name="T3" fmla="*/ 61 h 469"/>
                      <a:gd name="T4" fmla="*/ 58 w 393"/>
                      <a:gd name="T5" fmla="*/ 54 h 469"/>
                      <a:gd name="T6" fmla="*/ 61 w 393"/>
                      <a:gd name="T7" fmla="*/ 133 h 469"/>
                      <a:gd name="T8" fmla="*/ 44 w 393"/>
                      <a:gd name="T9" fmla="*/ 148 h 469"/>
                      <a:gd name="T10" fmla="*/ 68 w 393"/>
                      <a:gd name="T11" fmla="*/ 197 h 469"/>
                      <a:gd name="T12" fmla="*/ 44 w 393"/>
                      <a:gd name="T13" fmla="*/ 218 h 469"/>
                      <a:gd name="T14" fmla="*/ 31 w 393"/>
                      <a:gd name="T15" fmla="*/ 253 h 469"/>
                      <a:gd name="T16" fmla="*/ 12 w 393"/>
                      <a:gd name="T17" fmla="*/ 287 h 469"/>
                      <a:gd name="T18" fmla="*/ 26 w 393"/>
                      <a:gd name="T19" fmla="*/ 307 h 469"/>
                      <a:gd name="T20" fmla="*/ 3 w 393"/>
                      <a:gd name="T21" fmla="*/ 315 h 469"/>
                      <a:gd name="T22" fmla="*/ 0 w 393"/>
                      <a:gd name="T23" fmla="*/ 347 h 469"/>
                      <a:gd name="T24" fmla="*/ 221 w 393"/>
                      <a:gd name="T25" fmla="*/ 467 h 469"/>
                      <a:gd name="T26" fmla="*/ 346 w 393"/>
                      <a:gd name="T27" fmla="*/ 469 h 469"/>
                      <a:gd name="T28" fmla="*/ 393 w 393"/>
                      <a:gd name="T29" fmla="*/ 37 h 469"/>
                      <a:gd name="T30" fmla="*/ 100 w 393"/>
                      <a:gd name="T31" fmla="*/ 0 h 46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93"/>
                      <a:gd name="T49" fmla="*/ 0 h 469"/>
                      <a:gd name="T50" fmla="*/ 393 w 393"/>
                      <a:gd name="T51" fmla="*/ 469 h 469"/>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93" h="469">
                        <a:moveTo>
                          <a:pt x="100" y="0"/>
                        </a:moveTo>
                        <a:lnTo>
                          <a:pt x="92" y="61"/>
                        </a:lnTo>
                        <a:lnTo>
                          <a:pt x="58" y="54"/>
                        </a:lnTo>
                        <a:lnTo>
                          <a:pt x="61" y="133"/>
                        </a:lnTo>
                        <a:lnTo>
                          <a:pt x="44" y="148"/>
                        </a:lnTo>
                        <a:lnTo>
                          <a:pt x="68" y="197"/>
                        </a:lnTo>
                        <a:lnTo>
                          <a:pt x="44" y="218"/>
                        </a:lnTo>
                        <a:lnTo>
                          <a:pt x="31" y="253"/>
                        </a:lnTo>
                        <a:lnTo>
                          <a:pt x="12" y="287"/>
                        </a:lnTo>
                        <a:lnTo>
                          <a:pt x="26" y="307"/>
                        </a:lnTo>
                        <a:lnTo>
                          <a:pt x="3" y="315"/>
                        </a:lnTo>
                        <a:lnTo>
                          <a:pt x="0" y="347"/>
                        </a:lnTo>
                        <a:lnTo>
                          <a:pt x="221" y="467"/>
                        </a:lnTo>
                        <a:lnTo>
                          <a:pt x="346" y="469"/>
                        </a:lnTo>
                        <a:lnTo>
                          <a:pt x="393" y="37"/>
                        </a:lnTo>
                        <a:lnTo>
                          <a:pt x="100" y="0"/>
                        </a:lnTo>
                        <a:close/>
                      </a:path>
                    </a:pathLst>
                  </a:custGeom>
                  <a:solidFill>
                    <a:schemeClr val="tx1"/>
                  </a:solidFill>
                  <a:ln w="12700">
                    <a:solidFill>
                      <a:schemeClr val="bg1"/>
                    </a:solidFill>
                    <a:round/>
                    <a:headEnd/>
                    <a:tailEnd/>
                  </a:ln>
                </p:spPr>
                <p:txBody>
                  <a:bodyPr/>
                  <a:lstStyle/>
                  <a:p>
                    <a:pPr>
                      <a:defRPr/>
                    </a:pPr>
                    <a:endParaRPr lang="en-GB"/>
                  </a:p>
                </p:txBody>
              </p:sp>
              <p:sp>
                <p:nvSpPr>
                  <p:cNvPr id="68" name="Freeform 33">
                    <a:extLst>
                      <a:ext uri="{FF2B5EF4-FFF2-40B4-BE49-F238E27FC236}">
                        <a16:creationId xmlns:a16="http://schemas.microsoft.com/office/drawing/2014/main" id="{8367F88F-EDBA-A5C7-FBD7-916B5E0737C1}"/>
                      </a:ext>
                    </a:extLst>
                  </p:cNvPr>
                  <p:cNvSpPr>
                    <a:spLocks/>
                  </p:cNvSpPr>
                  <p:nvPr/>
                </p:nvSpPr>
                <p:spPr bwMode="auto">
                  <a:xfrm>
                    <a:off x="2220" y="2236"/>
                    <a:ext cx="417" cy="445"/>
                  </a:xfrm>
                  <a:custGeom>
                    <a:avLst/>
                    <a:gdLst>
                      <a:gd name="T0" fmla="*/ 50 w 417"/>
                      <a:gd name="T1" fmla="*/ 0 h 445"/>
                      <a:gd name="T2" fmla="*/ 417 w 417"/>
                      <a:gd name="T3" fmla="*/ 18 h 445"/>
                      <a:gd name="T4" fmla="*/ 399 w 417"/>
                      <a:gd name="T5" fmla="*/ 411 h 445"/>
                      <a:gd name="T6" fmla="*/ 280 w 417"/>
                      <a:gd name="T7" fmla="*/ 403 h 445"/>
                      <a:gd name="T8" fmla="*/ 168 w 417"/>
                      <a:gd name="T9" fmla="*/ 400 h 445"/>
                      <a:gd name="T10" fmla="*/ 168 w 417"/>
                      <a:gd name="T11" fmla="*/ 415 h 445"/>
                      <a:gd name="T12" fmla="*/ 75 w 417"/>
                      <a:gd name="T13" fmla="*/ 415 h 445"/>
                      <a:gd name="T14" fmla="*/ 70 w 417"/>
                      <a:gd name="T15" fmla="*/ 445 h 445"/>
                      <a:gd name="T16" fmla="*/ 0 w 417"/>
                      <a:gd name="T17" fmla="*/ 435 h 445"/>
                      <a:gd name="T18" fmla="*/ 39 w 417"/>
                      <a:gd name="T19" fmla="*/ 102 h 445"/>
                      <a:gd name="T20" fmla="*/ 50 w 417"/>
                      <a:gd name="T21" fmla="*/ 0 h 44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17"/>
                      <a:gd name="T34" fmla="*/ 0 h 445"/>
                      <a:gd name="T35" fmla="*/ 417 w 417"/>
                      <a:gd name="T36" fmla="*/ 445 h 44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17" h="445">
                        <a:moveTo>
                          <a:pt x="50" y="0"/>
                        </a:moveTo>
                        <a:lnTo>
                          <a:pt x="417" y="18"/>
                        </a:lnTo>
                        <a:lnTo>
                          <a:pt x="399" y="411"/>
                        </a:lnTo>
                        <a:lnTo>
                          <a:pt x="280" y="403"/>
                        </a:lnTo>
                        <a:lnTo>
                          <a:pt x="168" y="400"/>
                        </a:lnTo>
                        <a:lnTo>
                          <a:pt x="168" y="415"/>
                        </a:lnTo>
                        <a:lnTo>
                          <a:pt x="75" y="415"/>
                        </a:lnTo>
                        <a:lnTo>
                          <a:pt x="70" y="445"/>
                        </a:lnTo>
                        <a:lnTo>
                          <a:pt x="0" y="435"/>
                        </a:lnTo>
                        <a:lnTo>
                          <a:pt x="39" y="102"/>
                        </a:lnTo>
                        <a:lnTo>
                          <a:pt x="50" y="0"/>
                        </a:lnTo>
                        <a:close/>
                      </a:path>
                    </a:pathLst>
                  </a:custGeom>
                  <a:solidFill>
                    <a:schemeClr val="tx1"/>
                  </a:solidFill>
                  <a:ln w="12700">
                    <a:solidFill>
                      <a:schemeClr val="bg1"/>
                    </a:solidFill>
                    <a:round/>
                    <a:headEnd/>
                    <a:tailEnd/>
                  </a:ln>
                </p:spPr>
                <p:txBody>
                  <a:bodyPr/>
                  <a:lstStyle/>
                  <a:p>
                    <a:pPr>
                      <a:defRPr/>
                    </a:pPr>
                    <a:endParaRPr lang="en-GB"/>
                  </a:p>
                </p:txBody>
              </p:sp>
              <p:sp>
                <p:nvSpPr>
                  <p:cNvPr id="69" name="Freeform 34">
                    <a:extLst>
                      <a:ext uri="{FF2B5EF4-FFF2-40B4-BE49-F238E27FC236}">
                        <a16:creationId xmlns:a16="http://schemas.microsoft.com/office/drawing/2014/main" id="{74E3C936-DB2E-9A70-F299-9E3D2710616B}"/>
                      </a:ext>
                    </a:extLst>
                  </p:cNvPr>
                  <p:cNvSpPr>
                    <a:spLocks/>
                  </p:cNvSpPr>
                  <p:nvPr/>
                </p:nvSpPr>
                <p:spPr bwMode="auto">
                  <a:xfrm>
                    <a:off x="2599" y="1277"/>
                    <a:ext cx="407" cy="256"/>
                  </a:xfrm>
                  <a:custGeom>
                    <a:avLst/>
                    <a:gdLst>
                      <a:gd name="T0" fmla="*/ 1 w 407"/>
                      <a:gd name="T1" fmla="*/ 0 h 256"/>
                      <a:gd name="T2" fmla="*/ 342 w 407"/>
                      <a:gd name="T3" fmla="*/ 8 h 256"/>
                      <a:gd name="T4" fmla="*/ 367 w 407"/>
                      <a:gd name="T5" fmla="*/ 83 h 256"/>
                      <a:gd name="T6" fmla="*/ 391 w 407"/>
                      <a:gd name="T7" fmla="*/ 141 h 256"/>
                      <a:gd name="T8" fmla="*/ 407 w 407"/>
                      <a:gd name="T9" fmla="*/ 235 h 256"/>
                      <a:gd name="T10" fmla="*/ 397 w 407"/>
                      <a:gd name="T11" fmla="*/ 256 h 256"/>
                      <a:gd name="T12" fmla="*/ 272 w 407"/>
                      <a:gd name="T13" fmla="*/ 253 h 256"/>
                      <a:gd name="T14" fmla="*/ 0 w 407"/>
                      <a:gd name="T15" fmla="*/ 248 h 256"/>
                      <a:gd name="T16" fmla="*/ 1 w 407"/>
                      <a:gd name="T17" fmla="*/ 0 h 25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07"/>
                      <a:gd name="T28" fmla="*/ 0 h 256"/>
                      <a:gd name="T29" fmla="*/ 407 w 407"/>
                      <a:gd name="T30" fmla="*/ 256 h 25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07" h="256">
                        <a:moveTo>
                          <a:pt x="1" y="0"/>
                        </a:moveTo>
                        <a:lnTo>
                          <a:pt x="342" y="8"/>
                        </a:lnTo>
                        <a:lnTo>
                          <a:pt x="367" y="83"/>
                        </a:lnTo>
                        <a:lnTo>
                          <a:pt x="391" y="141"/>
                        </a:lnTo>
                        <a:lnTo>
                          <a:pt x="407" y="235"/>
                        </a:lnTo>
                        <a:lnTo>
                          <a:pt x="397" y="256"/>
                        </a:lnTo>
                        <a:lnTo>
                          <a:pt x="272" y="253"/>
                        </a:lnTo>
                        <a:lnTo>
                          <a:pt x="0" y="248"/>
                        </a:lnTo>
                        <a:lnTo>
                          <a:pt x="1" y="0"/>
                        </a:lnTo>
                        <a:close/>
                      </a:path>
                    </a:pathLst>
                  </a:custGeom>
                  <a:solidFill>
                    <a:schemeClr val="tx1"/>
                  </a:solidFill>
                  <a:ln w="12700">
                    <a:solidFill>
                      <a:schemeClr val="bg1"/>
                    </a:solidFill>
                    <a:round/>
                    <a:headEnd/>
                    <a:tailEnd/>
                  </a:ln>
                </p:spPr>
                <p:txBody>
                  <a:bodyPr/>
                  <a:lstStyle/>
                  <a:p>
                    <a:pPr>
                      <a:defRPr/>
                    </a:pPr>
                    <a:endParaRPr lang="en-GB"/>
                  </a:p>
                </p:txBody>
              </p:sp>
              <p:sp>
                <p:nvSpPr>
                  <p:cNvPr id="70" name="Freeform 35">
                    <a:extLst>
                      <a:ext uri="{FF2B5EF4-FFF2-40B4-BE49-F238E27FC236}">
                        <a16:creationId xmlns:a16="http://schemas.microsoft.com/office/drawing/2014/main" id="{C8229156-8496-F898-AC51-C3CE5A9ECBC6}"/>
                      </a:ext>
                    </a:extLst>
                  </p:cNvPr>
                  <p:cNvSpPr>
                    <a:spLocks/>
                  </p:cNvSpPr>
                  <p:nvPr/>
                </p:nvSpPr>
                <p:spPr bwMode="auto">
                  <a:xfrm>
                    <a:off x="2588" y="1524"/>
                    <a:ext cx="428" cy="300"/>
                  </a:xfrm>
                  <a:custGeom>
                    <a:avLst/>
                    <a:gdLst>
                      <a:gd name="T0" fmla="*/ 8 w 428"/>
                      <a:gd name="T1" fmla="*/ 0 h 300"/>
                      <a:gd name="T2" fmla="*/ 7 w 428"/>
                      <a:gd name="T3" fmla="*/ 116 h 300"/>
                      <a:gd name="T4" fmla="*/ 0 w 428"/>
                      <a:gd name="T5" fmla="*/ 252 h 300"/>
                      <a:gd name="T6" fmla="*/ 311 w 428"/>
                      <a:gd name="T7" fmla="*/ 257 h 300"/>
                      <a:gd name="T8" fmla="*/ 344 w 428"/>
                      <a:gd name="T9" fmla="*/ 276 h 300"/>
                      <a:gd name="T10" fmla="*/ 367 w 428"/>
                      <a:gd name="T11" fmla="*/ 250 h 300"/>
                      <a:gd name="T12" fmla="*/ 428 w 428"/>
                      <a:gd name="T13" fmla="*/ 300 h 300"/>
                      <a:gd name="T14" fmla="*/ 419 w 428"/>
                      <a:gd name="T15" fmla="*/ 248 h 300"/>
                      <a:gd name="T16" fmla="*/ 425 w 428"/>
                      <a:gd name="T17" fmla="*/ 208 h 300"/>
                      <a:gd name="T18" fmla="*/ 428 w 428"/>
                      <a:gd name="T19" fmla="*/ 71 h 300"/>
                      <a:gd name="T20" fmla="*/ 401 w 428"/>
                      <a:gd name="T21" fmla="*/ 42 h 300"/>
                      <a:gd name="T22" fmla="*/ 412 w 428"/>
                      <a:gd name="T23" fmla="*/ 4 h 300"/>
                      <a:gd name="T24" fmla="*/ 208 w 428"/>
                      <a:gd name="T25" fmla="*/ 3 h 300"/>
                      <a:gd name="T26" fmla="*/ 8 w 428"/>
                      <a:gd name="T27" fmla="*/ 0 h 30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428"/>
                      <a:gd name="T43" fmla="*/ 0 h 300"/>
                      <a:gd name="T44" fmla="*/ 428 w 428"/>
                      <a:gd name="T45" fmla="*/ 300 h 300"/>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428" h="300">
                        <a:moveTo>
                          <a:pt x="8" y="0"/>
                        </a:moveTo>
                        <a:lnTo>
                          <a:pt x="7" y="116"/>
                        </a:lnTo>
                        <a:lnTo>
                          <a:pt x="0" y="252"/>
                        </a:lnTo>
                        <a:lnTo>
                          <a:pt x="311" y="257"/>
                        </a:lnTo>
                        <a:lnTo>
                          <a:pt x="344" y="276"/>
                        </a:lnTo>
                        <a:lnTo>
                          <a:pt x="367" y="250"/>
                        </a:lnTo>
                        <a:lnTo>
                          <a:pt x="428" y="300"/>
                        </a:lnTo>
                        <a:lnTo>
                          <a:pt x="419" y="248"/>
                        </a:lnTo>
                        <a:lnTo>
                          <a:pt x="425" y="208"/>
                        </a:lnTo>
                        <a:lnTo>
                          <a:pt x="428" y="71"/>
                        </a:lnTo>
                        <a:lnTo>
                          <a:pt x="401" y="42"/>
                        </a:lnTo>
                        <a:lnTo>
                          <a:pt x="412" y="4"/>
                        </a:lnTo>
                        <a:lnTo>
                          <a:pt x="208" y="3"/>
                        </a:lnTo>
                        <a:lnTo>
                          <a:pt x="8" y="0"/>
                        </a:lnTo>
                        <a:close/>
                      </a:path>
                    </a:pathLst>
                  </a:custGeom>
                  <a:solidFill>
                    <a:schemeClr val="tx1"/>
                  </a:solidFill>
                  <a:ln w="12700">
                    <a:solidFill>
                      <a:schemeClr val="bg1"/>
                    </a:solidFill>
                    <a:round/>
                    <a:headEnd/>
                    <a:tailEnd/>
                  </a:ln>
                </p:spPr>
                <p:txBody>
                  <a:bodyPr/>
                  <a:lstStyle/>
                  <a:p>
                    <a:pPr>
                      <a:defRPr/>
                    </a:pPr>
                    <a:endParaRPr lang="en-GB"/>
                  </a:p>
                </p:txBody>
              </p:sp>
              <p:sp>
                <p:nvSpPr>
                  <p:cNvPr id="71" name="Freeform 36">
                    <a:extLst>
                      <a:ext uri="{FF2B5EF4-FFF2-40B4-BE49-F238E27FC236}">
                        <a16:creationId xmlns:a16="http://schemas.microsoft.com/office/drawing/2014/main" id="{AF38E872-DF78-7350-0877-0710F4302684}"/>
                      </a:ext>
                    </a:extLst>
                  </p:cNvPr>
                  <p:cNvSpPr>
                    <a:spLocks/>
                  </p:cNvSpPr>
                  <p:nvPr/>
                </p:nvSpPr>
                <p:spPr bwMode="auto">
                  <a:xfrm>
                    <a:off x="2582" y="1773"/>
                    <a:ext cx="510" cy="247"/>
                  </a:xfrm>
                  <a:custGeom>
                    <a:avLst/>
                    <a:gdLst>
                      <a:gd name="T0" fmla="*/ 5 w 510"/>
                      <a:gd name="T1" fmla="*/ 0 h 247"/>
                      <a:gd name="T2" fmla="*/ 0 w 510"/>
                      <a:gd name="T3" fmla="*/ 163 h 247"/>
                      <a:gd name="T4" fmla="*/ 115 w 510"/>
                      <a:gd name="T5" fmla="*/ 167 h 247"/>
                      <a:gd name="T6" fmla="*/ 114 w 510"/>
                      <a:gd name="T7" fmla="*/ 247 h 247"/>
                      <a:gd name="T8" fmla="*/ 269 w 510"/>
                      <a:gd name="T9" fmla="*/ 245 h 247"/>
                      <a:gd name="T10" fmla="*/ 408 w 510"/>
                      <a:gd name="T11" fmla="*/ 242 h 247"/>
                      <a:gd name="T12" fmla="*/ 510 w 510"/>
                      <a:gd name="T13" fmla="*/ 245 h 247"/>
                      <a:gd name="T14" fmla="*/ 478 w 510"/>
                      <a:gd name="T15" fmla="*/ 175 h 247"/>
                      <a:gd name="T16" fmla="*/ 456 w 510"/>
                      <a:gd name="T17" fmla="*/ 110 h 247"/>
                      <a:gd name="T18" fmla="*/ 432 w 510"/>
                      <a:gd name="T19" fmla="*/ 43 h 247"/>
                      <a:gd name="T20" fmla="*/ 374 w 510"/>
                      <a:gd name="T21" fmla="*/ 1 h 247"/>
                      <a:gd name="T22" fmla="*/ 348 w 510"/>
                      <a:gd name="T23" fmla="*/ 26 h 247"/>
                      <a:gd name="T24" fmla="*/ 316 w 510"/>
                      <a:gd name="T25" fmla="*/ 8 h 247"/>
                      <a:gd name="T26" fmla="*/ 177 w 510"/>
                      <a:gd name="T27" fmla="*/ 3 h 247"/>
                      <a:gd name="T28" fmla="*/ 5 w 510"/>
                      <a:gd name="T29" fmla="*/ 0 h 24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510"/>
                      <a:gd name="T46" fmla="*/ 0 h 247"/>
                      <a:gd name="T47" fmla="*/ 510 w 510"/>
                      <a:gd name="T48" fmla="*/ 247 h 247"/>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510" h="247">
                        <a:moveTo>
                          <a:pt x="5" y="0"/>
                        </a:moveTo>
                        <a:lnTo>
                          <a:pt x="0" y="163"/>
                        </a:lnTo>
                        <a:lnTo>
                          <a:pt x="115" y="167"/>
                        </a:lnTo>
                        <a:lnTo>
                          <a:pt x="114" y="247"/>
                        </a:lnTo>
                        <a:lnTo>
                          <a:pt x="269" y="245"/>
                        </a:lnTo>
                        <a:lnTo>
                          <a:pt x="408" y="242"/>
                        </a:lnTo>
                        <a:lnTo>
                          <a:pt x="510" y="245"/>
                        </a:lnTo>
                        <a:lnTo>
                          <a:pt x="478" y="175"/>
                        </a:lnTo>
                        <a:lnTo>
                          <a:pt x="456" y="110"/>
                        </a:lnTo>
                        <a:lnTo>
                          <a:pt x="432" y="43"/>
                        </a:lnTo>
                        <a:lnTo>
                          <a:pt x="374" y="1"/>
                        </a:lnTo>
                        <a:lnTo>
                          <a:pt x="348" y="26"/>
                        </a:lnTo>
                        <a:lnTo>
                          <a:pt x="316" y="8"/>
                        </a:lnTo>
                        <a:lnTo>
                          <a:pt x="177" y="3"/>
                        </a:lnTo>
                        <a:lnTo>
                          <a:pt x="5" y="0"/>
                        </a:lnTo>
                        <a:close/>
                      </a:path>
                    </a:pathLst>
                  </a:custGeom>
                  <a:solidFill>
                    <a:schemeClr val="tx1"/>
                  </a:solidFill>
                  <a:ln w="12700">
                    <a:solidFill>
                      <a:schemeClr val="bg1"/>
                    </a:solidFill>
                    <a:round/>
                    <a:headEnd/>
                    <a:tailEnd/>
                  </a:ln>
                </p:spPr>
                <p:txBody>
                  <a:bodyPr/>
                  <a:lstStyle/>
                  <a:p>
                    <a:pPr>
                      <a:defRPr/>
                    </a:pPr>
                    <a:endParaRPr lang="en-GB"/>
                  </a:p>
                </p:txBody>
              </p:sp>
              <p:sp>
                <p:nvSpPr>
                  <p:cNvPr id="72" name="Freeform 37">
                    <a:extLst>
                      <a:ext uri="{FF2B5EF4-FFF2-40B4-BE49-F238E27FC236}">
                        <a16:creationId xmlns:a16="http://schemas.microsoft.com/office/drawing/2014/main" id="{EA8CB34B-EEA3-EB79-E73D-76C4A852D589}"/>
                      </a:ext>
                    </a:extLst>
                  </p:cNvPr>
                  <p:cNvSpPr>
                    <a:spLocks/>
                  </p:cNvSpPr>
                  <p:nvPr/>
                </p:nvSpPr>
                <p:spPr bwMode="auto">
                  <a:xfrm>
                    <a:off x="2690" y="2014"/>
                    <a:ext cx="449" cy="246"/>
                  </a:xfrm>
                  <a:custGeom>
                    <a:avLst/>
                    <a:gdLst>
                      <a:gd name="T0" fmla="*/ 5 w 449"/>
                      <a:gd name="T1" fmla="*/ 2 h 246"/>
                      <a:gd name="T2" fmla="*/ 3 w 449"/>
                      <a:gd name="T3" fmla="*/ 143 h 246"/>
                      <a:gd name="T4" fmla="*/ 0 w 449"/>
                      <a:gd name="T5" fmla="*/ 243 h 246"/>
                      <a:gd name="T6" fmla="*/ 449 w 449"/>
                      <a:gd name="T7" fmla="*/ 246 h 246"/>
                      <a:gd name="T8" fmla="*/ 440 w 449"/>
                      <a:gd name="T9" fmla="*/ 118 h 246"/>
                      <a:gd name="T10" fmla="*/ 440 w 449"/>
                      <a:gd name="T11" fmla="*/ 69 h 246"/>
                      <a:gd name="T12" fmla="*/ 404 w 449"/>
                      <a:gd name="T13" fmla="*/ 40 h 246"/>
                      <a:gd name="T14" fmla="*/ 415 w 449"/>
                      <a:gd name="T15" fmla="*/ 14 h 246"/>
                      <a:gd name="T16" fmla="*/ 399 w 449"/>
                      <a:gd name="T17" fmla="*/ 0 h 246"/>
                      <a:gd name="T18" fmla="*/ 196 w 449"/>
                      <a:gd name="T19" fmla="*/ 2 h 246"/>
                      <a:gd name="T20" fmla="*/ 5 w 449"/>
                      <a:gd name="T21" fmla="*/ 2 h 24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49"/>
                      <a:gd name="T34" fmla="*/ 0 h 246"/>
                      <a:gd name="T35" fmla="*/ 449 w 449"/>
                      <a:gd name="T36" fmla="*/ 246 h 24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49" h="246">
                        <a:moveTo>
                          <a:pt x="5" y="2"/>
                        </a:moveTo>
                        <a:lnTo>
                          <a:pt x="3" y="143"/>
                        </a:lnTo>
                        <a:lnTo>
                          <a:pt x="0" y="243"/>
                        </a:lnTo>
                        <a:lnTo>
                          <a:pt x="449" y="246"/>
                        </a:lnTo>
                        <a:lnTo>
                          <a:pt x="440" y="118"/>
                        </a:lnTo>
                        <a:lnTo>
                          <a:pt x="440" y="69"/>
                        </a:lnTo>
                        <a:lnTo>
                          <a:pt x="404" y="40"/>
                        </a:lnTo>
                        <a:lnTo>
                          <a:pt x="415" y="14"/>
                        </a:lnTo>
                        <a:lnTo>
                          <a:pt x="399" y="0"/>
                        </a:lnTo>
                        <a:lnTo>
                          <a:pt x="196" y="2"/>
                        </a:lnTo>
                        <a:lnTo>
                          <a:pt x="5" y="2"/>
                        </a:lnTo>
                        <a:close/>
                      </a:path>
                    </a:pathLst>
                  </a:custGeom>
                  <a:solidFill>
                    <a:schemeClr val="tx1"/>
                  </a:solidFill>
                  <a:ln w="12700">
                    <a:solidFill>
                      <a:schemeClr val="bg1"/>
                    </a:solidFill>
                    <a:round/>
                    <a:headEnd/>
                    <a:tailEnd/>
                  </a:ln>
                </p:spPr>
                <p:txBody>
                  <a:bodyPr/>
                  <a:lstStyle/>
                  <a:p>
                    <a:pPr>
                      <a:defRPr/>
                    </a:pPr>
                    <a:endParaRPr lang="en-GB"/>
                  </a:p>
                </p:txBody>
              </p:sp>
              <p:sp>
                <p:nvSpPr>
                  <p:cNvPr id="73" name="Freeform 38">
                    <a:extLst>
                      <a:ext uri="{FF2B5EF4-FFF2-40B4-BE49-F238E27FC236}">
                        <a16:creationId xmlns:a16="http://schemas.microsoft.com/office/drawing/2014/main" id="{C94621EA-84A1-C248-5F7F-92853046176C}"/>
                      </a:ext>
                    </a:extLst>
                  </p:cNvPr>
                  <p:cNvSpPr>
                    <a:spLocks/>
                  </p:cNvSpPr>
                  <p:nvPr/>
                </p:nvSpPr>
                <p:spPr bwMode="auto">
                  <a:xfrm>
                    <a:off x="2630" y="2254"/>
                    <a:ext cx="523" cy="270"/>
                  </a:xfrm>
                  <a:custGeom>
                    <a:avLst/>
                    <a:gdLst>
                      <a:gd name="T0" fmla="*/ 3 w 523"/>
                      <a:gd name="T1" fmla="*/ 0 h 270"/>
                      <a:gd name="T2" fmla="*/ 0 w 523"/>
                      <a:gd name="T3" fmla="*/ 48 h 270"/>
                      <a:gd name="T4" fmla="*/ 186 w 523"/>
                      <a:gd name="T5" fmla="*/ 55 h 270"/>
                      <a:gd name="T6" fmla="*/ 187 w 523"/>
                      <a:gd name="T7" fmla="*/ 209 h 270"/>
                      <a:gd name="T8" fmla="*/ 282 w 523"/>
                      <a:gd name="T9" fmla="*/ 251 h 270"/>
                      <a:gd name="T10" fmla="*/ 308 w 523"/>
                      <a:gd name="T11" fmla="*/ 236 h 270"/>
                      <a:gd name="T12" fmla="*/ 369 w 523"/>
                      <a:gd name="T13" fmla="*/ 270 h 270"/>
                      <a:gd name="T14" fmla="*/ 408 w 523"/>
                      <a:gd name="T15" fmla="*/ 269 h 270"/>
                      <a:gd name="T16" fmla="*/ 480 w 523"/>
                      <a:gd name="T17" fmla="*/ 236 h 270"/>
                      <a:gd name="T18" fmla="*/ 523 w 523"/>
                      <a:gd name="T19" fmla="*/ 268 h 270"/>
                      <a:gd name="T20" fmla="*/ 523 w 523"/>
                      <a:gd name="T21" fmla="*/ 101 h 270"/>
                      <a:gd name="T22" fmla="*/ 510 w 523"/>
                      <a:gd name="T23" fmla="*/ 3 h 270"/>
                      <a:gd name="T24" fmla="*/ 3 w 523"/>
                      <a:gd name="T25" fmla="*/ 0 h 2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3"/>
                      <a:gd name="T40" fmla="*/ 0 h 270"/>
                      <a:gd name="T41" fmla="*/ 523 w 523"/>
                      <a:gd name="T42" fmla="*/ 270 h 27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3" h="270">
                        <a:moveTo>
                          <a:pt x="3" y="0"/>
                        </a:moveTo>
                        <a:lnTo>
                          <a:pt x="0" y="48"/>
                        </a:lnTo>
                        <a:lnTo>
                          <a:pt x="186" y="55"/>
                        </a:lnTo>
                        <a:lnTo>
                          <a:pt x="187" y="209"/>
                        </a:lnTo>
                        <a:lnTo>
                          <a:pt x="282" y="251"/>
                        </a:lnTo>
                        <a:lnTo>
                          <a:pt x="308" y="236"/>
                        </a:lnTo>
                        <a:lnTo>
                          <a:pt x="369" y="270"/>
                        </a:lnTo>
                        <a:lnTo>
                          <a:pt x="408" y="269"/>
                        </a:lnTo>
                        <a:lnTo>
                          <a:pt x="480" y="236"/>
                        </a:lnTo>
                        <a:lnTo>
                          <a:pt x="523" y="268"/>
                        </a:lnTo>
                        <a:lnTo>
                          <a:pt x="523" y="101"/>
                        </a:lnTo>
                        <a:lnTo>
                          <a:pt x="510" y="3"/>
                        </a:lnTo>
                        <a:lnTo>
                          <a:pt x="3" y="0"/>
                        </a:lnTo>
                        <a:close/>
                      </a:path>
                    </a:pathLst>
                  </a:custGeom>
                  <a:solidFill>
                    <a:schemeClr val="tx1"/>
                  </a:solidFill>
                  <a:ln w="12700">
                    <a:solidFill>
                      <a:schemeClr val="bg1"/>
                    </a:solidFill>
                    <a:round/>
                    <a:headEnd/>
                    <a:tailEnd/>
                  </a:ln>
                </p:spPr>
                <p:txBody>
                  <a:bodyPr/>
                  <a:lstStyle/>
                  <a:p>
                    <a:pPr>
                      <a:defRPr/>
                    </a:pPr>
                    <a:endParaRPr lang="en-GB"/>
                  </a:p>
                </p:txBody>
              </p:sp>
              <p:sp>
                <p:nvSpPr>
                  <p:cNvPr id="74" name="Freeform 39">
                    <a:extLst>
                      <a:ext uri="{FF2B5EF4-FFF2-40B4-BE49-F238E27FC236}">
                        <a16:creationId xmlns:a16="http://schemas.microsoft.com/office/drawing/2014/main" id="{33B02CB0-B7F6-B9A8-47E8-5663B7223A5D}"/>
                      </a:ext>
                    </a:extLst>
                  </p:cNvPr>
                  <p:cNvSpPr>
                    <a:spLocks/>
                  </p:cNvSpPr>
                  <p:nvPr/>
                </p:nvSpPr>
                <p:spPr bwMode="auto">
                  <a:xfrm>
                    <a:off x="3006" y="1715"/>
                    <a:ext cx="354" cy="247"/>
                  </a:xfrm>
                  <a:custGeom>
                    <a:avLst/>
                    <a:gdLst>
                      <a:gd name="T0" fmla="*/ 6 w 354"/>
                      <a:gd name="T1" fmla="*/ 13 h 247"/>
                      <a:gd name="T2" fmla="*/ 0 w 354"/>
                      <a:gd name="T3" fmla="*/ 57 h 247"/>
                      <a:gd name="T4" fmla="*/ 8 w 354"/>
                      <a:gd name="T5" fmla="*/ 103 h 247"/>
                      <a:gd name="T6" fmla="*/ 41 w 354"/>
                      <a:gd name="T7" fmla="*/ 197 h 247"/>
                      <a:gd name="T8" fmla="*/ 59 w 354"/>
                      <a:gd name="T9" fmla="*/ 247 h 247"/>
                      <a:gd name="T10" fmla="*/ 267 w 354"/>
                      <a:gd name="T11" fmla="*/ 235 h 247"/>
                      <a:gd name="T12" fmla="*/ 301 w 354"/>
                      <a:gd name="T13" fmla="*/ 247 h 247"/>
                      <a:gd name="T14" fmla="*/ 322 w 354"/>
                      <a:gd name="T15" fmla="*/ 199 h 247"/>
                      <a:gd name="T16" fmla="*/ 314 w 354"/>
                      <a:gd name="T17" fmla="*/ 165 h 247"/>
                      <a:gd name="T18" fmla="*/ 349 w 354"/>
                      <a:gd name="T19" fmla="*/ 158 h 247"/>
                      <a:gd name="T20" fmla="*/ 354 w 354"/>
                      <a:gd name="T21" fmla="*/ 104 h 247"/>
                      <a:gd name="T22" fmla="*/ 333 w 354"/>
                      <a:gd name="T23" fmla="*/ 80 h 247"/>
                      <a:gd name="T24" fmla="*/ 297 w 354"/>
                      <a:gd name="T25" fmla="*/ 57 h 247"/>
                      <a:gd name="T26" fmla="*/ 304 w 354"/>
                      <a:gd name="T27" fmla="*/ 24 h 247"/>
                      <a:gd name="T28" fmla="*/ 289 w 354"/>
                      <a:gd name="T29" fmla="*/ 0 h 247"/>
                      <a:gd name="T30" fmla="*/ 211 w 354"/>
                      <a:gd name="T31" fmla="*/ 4 h 247"/>
                      <a:gd name="T32" fmla="*/ 133 w 354"/>
                      <a:gd name="T33" fmla="*/ 7 h 247"/>
                      <a:gd name="T34" fmla="*/ 6 w 354"/>
                      <a:gd name="T35" fmla="*/ 13 h 24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54"/>
                      <a:gd name="T55" fmla="*/ 0 h 247"/>
                      <a:gd name="T56" fmla="*/ 354 w 354"/>
                      <a:gd name="T57" fmla="*/ 247 h 24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54" h="247">
                        <a:moveTo>
                          <a:pt x="6" y="13"/>
                        </a:moveTo>
                        <a:lnTo>
                          <a:pt x="0" y="57"/>
                        </a:lnTo>
                        <a:lnTo>
                          <a:pt x="8" y="103"/>
                        </a:lnTo>
                        <a:lnTo>
                          <a:pt x="41" y="197"/>
                        </a:lnTo>
                        <a:lnTo>
                          <a:pt x="59" y="247"/>
                        </a:lnTo>
                        <a:lnTo>
                          <a:pt x="267" y="235"/>
                        </a:lnTo>
                        <a:lnTo>
                          <a:pt x="301" y="247"/>
                        </a:lnTo>
                        <a:lnTo>
                          <a:pt x="322" y="199"/>
                        </a:lnTo>
                        <a:lnTo>
                          <a:pt x="314" y="165"/>
                        </a:lnTo>
                        <a:lnTo>
                          <a:pt x="349" y="158"/>
                        </a:lnTo>
                        <a:lnTo>
                          <a:pt x="354" y="104"/>
                        </a:lnTo>
                        <a:lnTo>
                          <a:pt x="333" y="80"/>
                        </a:lnTo>
                        <a:lnTo>
                          <a:pt x="297" y="57"/>
                        </a:lnTo>
                        <a:lnTo>
                          <a:pt x="304" y="24"/>
                        </a:lnTo>
                        <a:lnTo>
                          <a:pt x="289" y="0"/>
                        </a:lnTo>
                        <a:lnTo>
                          <a:pt x="211" y="4"/>
                        </a:lnTo>
                        <a:lnTo>
                          <a:pt x="133" y="7"/>
                        </a:lnTo>
                        <a:lnTo>
                          <a:pt x="6" y="13"/>
                        </a:lnTo>
                        <a:close/>
                      </a:path>
                    </a:pathLst>
                  </a:custGeom>
                  <a:solidFill>
                    <a:schemeClr val="tx1"/>
                  </a:solidFill>
                  <a:ln w="12700">
                    <a:solidFill>
                      <a:schemeClr val="bg1"/>
                    </a:solidFill>
                    <a:round/>
                    <a:headEnd/>
                    <a:tailEnd/>
                  </a:ln>
                </p:spPr>
                <p:txBody>
                  <a:bodyPr/>
                  <a:lstStyle/>
                  <a:p>
                    <a:pPr>
                      <a:defRPr/>
                    </a:pPr>
                    <a:endParaRPr lang="en-GB"/>
                  </a:p>
                </p:txBody>
              </p:sp>
              <p:sp>
                <p:nvSpPr>
                  <p:cNvPr id="75" name="Freeform 40">
                    <a:extLst>
                      <a:ext uri="{FF2B5EF4-FFF2-40B4-BE49-F238E27FC236}">
                        <a16:creationId xmlns:a16="http://schemas.microsoft.com/office/drawing/2014/main" id="{F98648F3-D8CA-6F66-6E44-604A5FED2030}"/>
                      </a:ext>
                    </a:extLst>
                  </p:cNvPr>
                  <p:cNvSpPr>
                    <a:spLocks/>
                  </p:cNvSpPr>
                  <p:nvPr/>
                </p:nvSpPr>
                <p:spPr bwMode="auto">
                  <a:xfrm>
                    <a:off x="3290" y="1768"/>
                    <a:ext cx="253" cy="451"/>
                  </a:xfrm>
                  <a:custGeom>
                    <a:avLst/>
                    <a:gdLst>
                      <a:gd name="T0" fmla="*/ 47 w 253"/>
                      <a:gd name="T1" fmla="*/ 26 h 451"/>
                      <a:gd name="T2" fmla="*/ 192 w 253"/>
                      <a:gd name="T3" fmla="*/ 0 h 451"/>
                      <a:gd name="T4" fmla="*/ 215 w 253"/>
                      <a:gd name="T5" fmla="*/ 56 h 451"/>
                      <a:gd name="T6" fmla="*/ 245 w 253"/>
                      <a:gd name="T7" fmla="*/ 286 h 451"/>
                      <a:gd name="T8" fmla="*/ 253 w 253"/>
                      <a:gd name="T9" fmla="*/ 317 h 451"/>
                      <a:gd name="T10" fmla="*/ 230 w 253"/>
                      <a:gd name="T11" fmla="*/ 378 h 451"/>
                      <a:gd name="T12" fmla="*/ 230 w 253"/>
                      <a:gd name="T13" fmla="*/ 420 h 451"/>
                      <a:gd name="T14" fmla="*/ 204 w 253"/>
                      <a:gd name="T15" fmla="*/ 415 h 451"/>
                      <a:gd name="T16" fmla="*/ 205 w 253"/>
                      <a:gd name="T17" fmla="*/ 451 h 451"/>
                      <a:gd name="T18" fmla="*/ 178 w 253"/>
                      <a:gd name="T19" fmla="*/ 436 h 451"/>
                      <a:gd name="T20" fmla="*/ 164 w 253"/>
                      <a:gd name="T21" fmla="*/ 441 h 451"/>
                      <a:gd name="T22" fmla="*/ 143 w 253"/>
                      <a:gd name="T23" fmla="*/ 438 h 451"/>
                      <a:gd name="T24" fmla="*/ 128 w 253"/>
                      <a:gd name="T25" fmla="*/ 384 h 451"/>
                      <a:gd name="T26" fmla="*/ 98 w 253"/>
                      <a:gd name="T27" fmla="*/ 367 h 451"/>
                      <a:gd name="T28" fmla="*/ 98 w 253"/>
                      <a:gd name="T29" fmla="*/ 309 h 451"/>
                      <a:gd name="T30" fmla="*/ 69 w 253"/>
                      <a:gd name="T31" fmla="*/ 317 h 451"/>
                      <a:gd name="T32" fmla="*/ 52 w 253"/>
                      <a:gd name="T33" fmla="*/ 274 h 451"/>
                      <a:gd name="T34" fmla="*/ 0 w 253"/>
                      <a:gd name="T35" fmla="*/ 225 h 451"/>
                      <a:gd name="T36" fmla="*/ 38 w 253"/>
                      <a:gd name="T37" fmla="*/ 147 h 451"/>
                      <a:gd name="T38" fmla="*/ 27 w 253"/>
                      <a:gd name="T39" fmla="*/ 111 h 451"/>
                      <a:gd name="T40" fmla="*/ 65 w 253"/>
                      <a:gd name="T41" fmla="*/ 104 h 451"/>
                      <a:gd name="T42" fmla="*/ 69 w 253"/>
                      <a:gd name="T43" fmla="*/ 53 h 451"/>
                      <a:gd name="T44" fmla="*/ 47 w 253"/>
                      <a:gd name="T45" fmla="*/ 26 h 45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253"/>
                      <a:gd name="T70" fmla="*/ 0 h 451"/>
                      <a:gd name="T71" fmla="*/ 253 w 253"/>
                      <a:gd name="T72" fmla="*/ 451 h 45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253" h="451">
                        <a:moveTo>
                          <a:pt x="47" y="26"/>
                        </a:moveTo>
                        <a:lnTo>
                          <a:pt x="192" y="0"/>
                        </a:lnTo>
                        <a:lnTo>
                          <a:pt x="215" y="56"/>
                        </a:lnTo>
                        <a:lnTo>
                          <a:pt x="245" y="286"/>
                        </a:lnTo>
                        <a:lnTo>
                          <a:pt x="253" y="317"/>
                        </a:lnTo>
                        <a:lnTo>
                          <a:pt x="230" y="378"/>
                        </a:lnTo>
                        <a:lnTo>
                          <a:pt x="230" y="420"/>
                        </a:lnTo>
                        <a:lnTo>
                          <a:pt x="204" y="415"/>
                        </a:lnTo>
                        <a:lnTo>
                          <a:pt x="205" y="451"/>
                        </a:lnTo>
                        <a:lnTo>
                          <a:pt x="178" y="436"/>
                        </a:lnTo>
                        <a:lnTo>
                          <a:pt x="164" y="441"/>
                        </a:lnTo>
                        <a:lnTo>
                          <a:pt x="143" y="438"/>
                        </a:lnTo>
                        <a:lnTo>
                          <a:pt x="128" y="384"/>
                        </a:lnTo>
                        <a:lnTo>
                          <a:pt x="98" y="367"/>
                        </a:lnTo>
                        <a:lnTo>
                          <a:pt x="98" y="309"/>
                        </a:lnTo>
                        <a:lnTo>
                          <a:pt x="69" y="317"/>
                        </a:lnTo>
                        <a:lnTo>
                          <a:pt x="52" y="274"/>
                        </a:lnTo>
                        <a:lnTo>
                          <a:pt x="0" y="225"/>
                        </a:lnTo>
                        <a:lnTo>
                          <a:pt x="38" y="147"/>
                        </a:lnTo>
                        <a:lnTo>
                          <a:pt x="27" y="111"/>
                        </a:lnTo>
                        <a:lnTo>
                          <a:pt x="65" y="104"/>
                        </a:lnTo>
                        <a:lnTo>
                          <a:pt x="69" y="53"/>
                        </a:lnTo>
                        <a:lnTo>
                          <a:pt x="47" y="26"/>
                        </a:lnTo>
                        <a:close/>
                      </a:path>
                    </a:pathLst>
                  </a:custGeom>
                  <a:solidFill>
                    <a:schemeClr val="tx1"/>
                  </a:solidFill>
                  <a:ln w="12700">
                    <a:solidFill>
                      <a:schemeClr val="bg1"/>
                    </a:solidFill>
                    <a:round/>
                    <a:headEnd/>
                    <a:tailEnd/>
                  </a:ln>
                </p:spPr>
                <p:txBody>
                  <a:bodyPr/>
                  <a:lstStyle/>
                  <a:p>
                    <a:pPr>
                      <a:defRPr/>
                    </a:pPr>
                    <a:endParaRPr lang="en-GB"/>
                  </a:p>
                </p:txBody>
              </p:sp>
              <p:sp>
                <p:nvSpPr>
                  <p:cNvPr id="77" name="Freeform 41">
                    <a:extLst>
                      <a:ext uri="{FF2B5EF4-FFF2-40B4-BE49-F238E27FC236}">
                        <a16:creationId xmlns:a16="http://schemas.microsoft.com/office/drawing/2014/main" id="{52AEF104-5DF3-40EF-A669-D0B0DADB5F4D}"/>
                      </a:ext>
                    </a:extLst>
                  </p:cNvPr>
                  <p:cNvSpPr>
                    <a:spLocks/>
                  </p:cNvSpPr>
                  <p:nvPr/>
                </p:nvSpPr>
                <p:spPr bwMode="auto">
                  <a:xfrm>
                    <a:off x="4206" y="1689"/>
                    <a:ext cx="92" cy="196"/>
                  </a:xfrm>
                  <a:custGeom>
                    <a:avLst/>
                    <a:gdLst>
                      <a:gd name="T0" fmla="*/ 17 w 92"/>
                      <a:gd name="T1" fmla="*/ 2 h 196"/>
                      <a:gd name="T2" fmla="*/ 39 w 92"/>
                      <a:gd name="T3" fmla="*/ 0 h 196"/>
                      <a:gd name="T4" fmla="*/ 82 w 92"/>
                      <a:gd name="T5" fmla="*/ 30 h 196"/>
                      <a:gd name="T6" fmla="*/ 76 w 92"/>
                      <a:gd name="T7" fmla="*/ 53 h 196"/>
                      <a:gd name="T8" fmla="*/ 91 w 92"/>
                      <a:gd name="T9" fmla="*/ 69 h 196"/>
                      <a:gd name="T10" fmla="*/ 92 w 92"/>
                      <a:gd name="T11" fmla="*/ 160 h 196"/>
                      <a:gd name="T12" fmla="*/ 77 w 92"/>
                      <a:gd name="T13" fmla="*/ 196 h 196"/>
                      <a:gd name="T14" fmla="*/ 59 w 92"/>
                      <a:gd name="T15" fmla="*/ 183 h 196"/>
                      <a:gd name="T16" fmla="*/ 41 w 92"/>
                      <a:gd name="T17" fmla="*/ 182 h 196"/>
                      <a:gd name="T18" fmla="*/ 9 w 92"/>
                      <a:gd name="T19" fmla="*/ 163 h 196"/>
                      <a:gd name="T20" fmla="*/ 33 w 92"/>
                      <a:gd name="T21" fmla="*/ 105 h 196"/>
                      <a:gd name="T22" fmla="*/ 0 w 92"/>
                      <a:gd name="T23" fmla="*/ 75 h 196"/>
                      <a:gd name="T24" fmla="*/ 17 w 92"/>
                      <a:gd name="T25" fmla="*/ 2 h 19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92"/>
                      <a:gd name="T40" fmla="*/ 0 h 196"/>
                      <a:gd name="T41" fmla="*/ 92 w 92"/>
                      <a:gd name="T42" fmla="*/ 196 h 19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92" h="196">
                        <a:moveTo>
                          <a:pt x="17" y="2"/>
                        </a:moveTo>
                        <a:lnTo>
                          <a:pt x="39" y="0"/>
                        </a:lnTo>
                        <a:lnTo>
                          <a:pt x="82" y="30"/>
                        </a:lnTo>
                        <a:lnTo>
                          <a:pt x="76" y="53"/>
                        </a:lnTo>
                        <a:lnTo>
                          <a:pt x="91" y="69"/>
                        </a:lnTo>
                        <a:lnTo>
                          <a:pt x="92" y="160"/>
                        </a:lnTo>
                        <a:lnTo>
                          <a:pt x="77" y="196"/>
                        </a:lnTo>
                        <a:lnTo>
                          <a:pt x="59" y="183"/>
                        </a:lnTo>
                        <a:lnTo>
                          <a:pt x="41" y="182"/>
                        </a:lnTo>
                        <a:lnTo>
                          <a:pt x="9" y="163"/>
                        </a:lnTo>
                        <a:lnTo>
                          <a:pt x="33" y="105"/>
                        </a:lnTo>
                        <a:lnTo>
                          <a:pt x="0" y="75"/>
                        </a:lnTo>
                        <a:lnTo>
                          <a:pt x="17" y="2"/>
                        </a:lnTo>
                        <a:close/>
                      </a:path>
                    </a:pathLst>
                  </a:custGeom>
                  <a:solidFill>
                    <a:schemeClr val="tx1"/>
                  </a:solidFill>
                  <a:ln w="12700">
                    <a:solidFill>
                      <a:schemeClr val="bg1"/>
                    </a:solidFill>
                    <a:round/>
                    <a:headEnd/>
                    <a:tailEnd/>
                  </a:ln>
                </p:spPr>
                <p:txBody>
                  <a:bodyPr/>
                  <a:lstStyle/>
                  <a:p>
                    <a:pPr>
                      <a:defRPr/>
                    </a:pPr>
                    <a:endParaRPr lang="en-GB"/>
                  </a:p>
                </p:txBody>
              </p:sp>
              <p:sp>
                <p:nvSpPr>
                  <p:cNvPr id="78" name="Freeform 42">
                    <a:extLst>
                      <a:ext uri="{FF2B5EF4-FFF2-40B4-BE49-F238E27FC236}">
                        <a16:creationId xmlns:a16="http://schemas.microsoft.com/office/drawing/2014/main" id="{3C154E58-18B4-A7BF-D774-01D60A486B52}"/>
                      </a:ext>
                    </a:extLst>
                  </p:cNvPr>
                  <p:cNvSpPr>
                    <a:spLocks/>
                  </p:cNvSpPr>
                  <p:nvPr/>
                </p:nvSpPr>
                <p:spPr bwMode="auto">
                  <a:xfrm>
                    <a:off x="4277" y="1604"/>
                    <a:ext cx="113" cy="93"/>
                  </a:xfrm>
                  <a:custGeom>
                    <a:avLst/>
                    <a:gdLst>
                      <a:gd name="T0" fmla="*/ 0 w 113"/>
                      <a:gd name="T1" fmla="*/ 23 h 93"/>
                      <a:gd name="T2" fmla="*/ 87 w 113"/>
                      <a:gd name="T3" fmla="*/ 0 h 93"/>
                      <a:gd name="T4" fmla="*/ 113 w 113"/>
                      <a:gd name="T5" fmla="*/ 42 h 93"/>
                      <a:gd name="T6" fmla="*/ 98 w 113"/>
                      <a:gd name="T7" fmla="*/ 61 h 93"/>
                      <a:gd name="T8" fmla="*/ 70 w 113"/>
                      <a:gd name="T9" fmla="*/ 54 h 93"/>
                      <a:gd name="T10" fmla="*/ 28 w 113"/>
                      <a:gd name="T11" fmla="*/ 93 h 93"/>
                      <a:gd name="T12" fmla="*/ 5 w 113"/>
                      <a:gd name="T13" fmla="*/ 73 h 93"/>
                      <a:gd name="T14" fmla="*/ 0 w 113"/>
                      <a:gd name="T15" fmla="*/ 23 h 93"/>
                      <a:gd name="T16" fmla="*/ 0 60000 65536"/>
                      <a:gd name="T17" fmla="*/ 0 60000 65536"/>
                      <a:gd name="T18" fmla="*/ 0 60000 65536"/>
                      <a:gd name="T19" fmla="*/ 0 60000 65536"/>
                      <a:gd name="T20" fmla="*/ 0 60000 65536"/>
                      <a:gd name="T21" fmla="*/ 0 60000 65536"/>
                      <a:gd name="T22" fmla="*/ 0 60000 65536"/>
                      <a:gd name="T23" fmla="*/ 0 60000 65536"/>
                      <a:gd name="T24" fmla="*/ 0 w 113"/>
                      <a:gd name="T25" fmla="*/ 0 h 93"/>
                      <a:gd name="T26" fmla="*/ 113 w 113"/>
                      <a:gd name="T27" fmla="*/ 93 h 9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13" h="93">
                        <a:moveTo>
                          <a:pt x="0" y="23"/>
                        </a:moveTo>
                        <a:lnTo>
                          <a:pt x="87" y="0"/>
                        </a:lnTo>
                        <a:lnTo>
                          <a:pt x="113" y="42"/>
                        </a:lnTo>
                        <a:lnTo>
                          <a:pt x="98" y="61"/>
                        </a:lnTo>
                        <a:lnTo>
                          <a:pt x="70" y="54"/>
                        </a:lnTo>
                        <a:lnTo>
                          <a:pt x="28" y="93"/>
                        </a:lnTo>
                        <a:lnTo>
                          <a:pt x="5" y="73"/>
                        </a:lnTo>
                        <a:lnTo>
                          <a:pt x="0" y="23"/>
                        </a:lnTo>
                        <a:close/>
                      </a:path>
                    </a:pathLst>
                  </a:custGeom>
                  <a:solidFill>
                    <a:schemeClr val="tx1"/>
                  </a:solidFill>
                  <a:ln w="12700">
                    <a:solidFill>
                      <a:schemeClr val="bg1"/>
                    </a:solidFill>
                    <a:round/>
                    <a:headEnd/>
                    <a:tailEnd/>
                  </a:ln>
                </p:spPr>
                <p:txBody>
                  <a:bodyPr/>
                  <a:lstStyle/>
                  <a:p>
                    <a:pPr>
                      <a:defRPr/>
                    </a:pPr>
                    <a:endParaRPr lang="en-GB"/>
                  </a:p>
                </p:txBody>
              </p:sp>
              <p:sp>
                <p:nvSpPr>
                  <p:cNvPr id="79" name="Freeform 43">
                    <a:extLst>
                      <a:ext uri="{FF2B5EF4-FFF2-40B4-BE49-F238E27FC236}">
                        <a16:creationId xmlns:a16="http://schemas.microsoft.com/office/drawing/2014/main" id="{0DFC8E6D-300E-0224-5E6F-8FD8905DA594}"/>
                      </a:ext>
                    </a:extLst>
                  </p:cNvPr>
                  <p:cNvSpPr>
                    <a:spLocks/>
                  </p:cNvSpPr>
                  <p:nvPr/>
                </p:nvSpPr>
                <p:spPr bwMode="auto">
                  <a:xfrm>
                    <a:off x="4364" y="1595"/>
                    <a:ext cx="57" cy="51"/>
                  </a:xfrm>
                  <a:custGeom>
                    <a:avLst/>
                    <a:gdLst>
                      <a:gd name="T0" fmla="*/ 0 w 57"/>
                      <a:gd name="T1" fmla="*/ 9 h 51"/>
                      <a:gd name="T2" fmla="*/ 24 w 57"/>
                      <a:gd name="T3" fmla="*/ 0 h 51"/>
                      <a:gd name="T4" fmla="*/ 57 w 57"/>
                      <a:gd name="T5" fmla="*/ 26 h 51"/>
                      <a:gd name="T6" fmla="*/ 50 w 57"/>
                      <a:gd name="T7" fmla="*/ 33 h 51"/>
                      <a:gd name="T8" fmla="*/ 34 w 57"/>
                      <a:gd name="T9" fmla="*/ 33 h 51"/>
                      <a:gd name="T10" fmla="*/ 26 w 57"/>
                      <a:gd name="T11" fmla="*/ 51 h 51"/>
                      <a:gd name="T12" fmla="*/ 0 w 57"/>
                      <a:gd name="T13" fmla="*/ 9 h 51"/>
                      <a:gd name="T14" fmla="*/ 0 60000 65536"/>
                      <a:gd name="T15" fmla="*/ 0 60000 65536"/>
                      <a:gd name="T16" fmla="*/ 0 60000 65536"/>
                      <a:gd name="T17" fmla="*/ 0 60000 65536"/>
                      <a:gd name="T18" fmla="*/ 0 60000 65536"/>
                      <a:gd name="T19" fmla="*/ 0 60000 65536"/>
                      <a:gd name="T20" fmla="*/ 0 60000 65536"/>
                      <a:gd name="T21" fmla="*/ 0 w 57"/>
                      <a:gd name="T22" fmla="*/ 0 h 51"/>
                      <a:gd name="T23" fmla="*/ 57 w 57"/>
                      <a:gd name="T24" fmla="*/ 51 h 5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7" h="51">
                        <a:moveTo>
                          <a:pt x="0" y="9"/>
                        </a:moveTo>
                        <a:lnTo>
                          <a:pt x="24" y="0"/>
                        </a:lnTo>
                        <a:lnTo>
                          <a:pt x="57" y="26"/>
                        </a:lnTo>
                        <a:lnTo>
                          <a:pt x="50" y="33"/>
                        </a:lnTo>
                        <a:lnTo>
                          <a:pt x="34" y="33"/>
                        </a:lnTo>
                        <a:lnTo>
                          <a:pt x="26" y="51"/>
                        </a:lnTo>
                        <a:lnTo>
                          <a:pt x="0" y="9"/>
                        </a:lnTo>
                        <a:close/>
                      </a:path>
                    </a:pathLst>
                  </a:custGeom>
                  <a:solidFill>
                    <a:srgbClr val="C00000"/>
                  </a:solidFill>
                  <a:ln w="12700">
                    <a:solidFill>
                      <a:schemeClr val="bg1"/>
                    </a:solidFill>
                    <a:round/>
                    <a:headEnd/>
                    <a:tailEnd/>
                  </a:ln>
                </p:spPr>
                <p:txBody>
                  <a:bodyPr/>
                  <a:lstStyle/>
                  <a:p>
                    <a:pPr>
                      <a:defRPr/>
                    </a:pPr>
                    <a:endParaRPr lang="en-GB"/>
                  </a:p>
                </p:txBody>
              </p:sp>
            </p:grpSp>
            <p:sp>
              <p:nvSpPr>
                <p:cNvPr id="51" name="Freeform 44">
                  <a:extLst>
                    <a:ext uri="{FF2B5EF4-FFF2-40B4-BE49-F238E27FC236}">
                      <a16:creationId xmlns:a16="http://schemas.microsoft.com/office/drawing/2014/main" id="{92AD633C-D4E0-4D17-C77D-2DA4AE1FACE5}"/>
                    </a:ext>
                  </a:extLst>
                </p:cNvPr>
                <p:cNvSpPr>
                  <a:spLocks/>
                </p:cNvSpPr>
                <p:nvPr/>
              </p:nvSpPr>
              <p:spPr bwMode="auto">
                <a:xfrm>
                  <a:off x="3398839" y="1914525"/>
                  <a:ext cx="739775" cy="584200"/>
                </a:xfrm>
                <a:custGeom>
                  <a:avLst/>
                  <a:gdLst>
                    <a:gd name="T0" fmla="*/ 134 w 389"/>
                    <a:gd name="T1" fmla="*/ 0 h 307"/>
                    <a:gd name="T2" fmla="*/ 245 w 389"/>
                    <a:gd name="T3" fmla="*/ 24 h 307"/>
                    <a:gd name="T4" fmla="*/ 328 w 389"/>
                    <a:gd name="T5" fmla="*/ 39 h 307"/>
                    <a:gd name="T6" fmla="*/ 369 w 389"/>
                    <a:gd name="T7" fmla="*/ 46 h 307"/>
                    <a:gd name="T8" fmla="*/ 411 w 389"/>
                    <a:gd name="T9" fmla="*/ 51 h 307"/>
                    <a:gd name="T10" fmla="*/ 466 w 389"/>
                    <a:gd name="T11" fmla="*/ 59 h 307"/>
                    <a:gd name="T12" fmla="*/ 535 w 389"/>
                    <a:gd name="T13" fmla="*/ 68 h 307"/>
                    <a:gd name="T14" fmla="*/ 489 w 389"/>
                    <a:gd name="T15" fmla="*/ 307 h 307"/>
                    <a:gd name="T16" fmla="*/ 282 w 389"/>
                    <a:gd name="T17" fmla="*/ 273 h 307"/>
                    <a:gd name="T18" fmla="*/ 255 w 389"/>
                    <a:gd name="T19" fmla="*/ 288 h 307"/>
                    <a:gd name="T20" fmla="*/ 216 w 389"/>
                    <a:gd name="T21" fmla="*/ 265 h 307"/>
                    <a:gd name="T22" fmla="*/ 184 w 389"/>
                    <a:gd name="T23" fmla="*/ 288 h 307"/>
                    <a:gd name="T24" fmla="*/ 154 w 389"/>
                    <a:gd name="T25" fmla="*/ 268 h 307"/>
                    <a:gd name="T26" fmla="*/ 68 w 389"/>
                    <a:gd name="T27" fmla="*/ 265 h 307"/>
                    <a:gd name="T28" fmla="*/ 81 w 389"/>
                    <a:gd name="T29" fmla="*/ 226 h 307"/>
                    <a:gd name="T30" fmla="*/ 18 w 389"/>
                    <a:gd name="T31" fmla="*/ 222 h 307"/>
                    <a:gd name="T32" fmla="*/ 13 w 389"/>
                    <a:gd name="T33" fmla="*/ 200 h 307"/>
                    <a:gd name="T34" fmla="*/ 25 w 389"/>
                    <a:gd name="T35" fmla="*/ 177 h 307"/>
                    <a:gd name="T36" fmla="*/ 11 w 389"/>
                    <a:gd name="T37" fmla="*/ 155 h 307"/>
                    <a:gd name="T38" fmla="*/ 12 w 389"/>
                    <a:gd name="T39" fmla="*/ 96 h 307"/>
                    <a:gd name="T40" fmla="*/ 0 w 389"/>
                    <a:gd name="T41" fmla="*/ 50 h 307"/>
                    <a:gd name="T42" fmla="*/ 5 w 389"/>
                    <a:gd name="T43" fmla="*/ 32 h 307"/>
                    <a:gd name="T44" fmla="*/ 34 w 389"/>
                    <a:gd name="T45" fmla="*/ 39 h 307"/>
                    <a:gd name="T46" fmla="*/ 63 w 389"/>
                    <a:gd name="T47" fmla="*/ 66 h 307"/>
                    <a:gd name="T48" fmla="*/ 115 w 389"/>
                    <a:gd name="T49" fmla="*/ 72 h 307"/>
                    <a:gd name="T50" fmla="*/ 129 w 389"/>
                    <a:gd name="T51" fmla="*/ 94 h 307"/>
                    <a:gd name="T52" fmla="*/ 103 w 389"/>
                    <a:gd name="T53" fmla="*/ 94 h 307"/>
                    <a:gd name="T54" fmla="*/ 100 w 389"/>
                    <a:gd name="T55" fmla="*/ 113 h 307"/>
                    <a:gd name="T56" fmla="*/ 115 w 389"/>
                    <a:gd name="T57" fmla="*/ 115 h 307"/>
                    <a:gd name="T58" fmla="*/ 120 w 389"/>
                    <a:gd name="T59" fmla="*/ 134 h 307"/>
                    <a:gd name="T60" fmla="*/ 89 w 389"/>
                    <a:gd name="T61" fmla="*/ 148 h 307"/>
                    <a:gd name="T62" fmla="*/ 89 w 389"/>
                    <a:gd name="T63" fmla="*/ 161 h 307"/>
                    <a:gd name="T64" fmla="*/ 124 w 389"/>
                    <a:gd name="T65" fmla="*/ 161 h 307"/>
                    <a:gd name="T66" fmla="*/ 134 w 389"/>
                    <a:gd name="T67" fmla="*/ 128 h 307"/>
                    <a:gd name="T68" fmla="*/ 162 w 389"/>
                    <a:gd name="T69" fmla="*/ 108 h 307"/>
                    <a:gd name="T70" fmla="*/ 129 w 389"/>
                    <a:gd name="T71" fmla="*/ 57 h 307"/>
                    <a:gd name="T72" fmla="*/ 150 w 389"/>
                    <a:gd name="T73" fmla="*/ 40 h 307"/>
                    <a:gd name="T74" fmla="*/ 134 w 389"/>
                    <a:gd name="T75" fmla="*/ 0 h 30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389"/>
                    <a:gd name="T115" fmla="*/ 0 h 307"/>
                    <a:gd name="T116" fmla="*/ 389 w 389"/>
                    <a:gd name="T117" fmla="*/ 307 h 30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389" h="307">
                      <a:moveTo>
                        <a:pt x="98" y="0"/>
                      </a:moveTo>
                      <a:lnTo>
                        <a:pt x="178" y="24"/>
                      </a:lnTo>
                      <a:lnTo>
                        <a:pt x="239" y="39"/>
                      </a:lnTo>
                      <a:lnTo>
                        <a:pt x="269" y="46"/>
                      </a:lnTo>
                      <a:lnTo>
                        <a:pt x="299" y="51"/>
                      </a:lnTo>
                      <a:lnTo>
                        <a:pt x="340" y="59"/>
                      </a:lnTo>
                      <a:lnTo>
                        <a:pt x="389" y="68"/>
                      </a:lnTo>
                      <a:lnTo>
                        <a:pt x="357" y="307"/>
                      </a:lnTo>
                      <a:lnTo>
                        <a:pt x="206" y="273"/>
                      </a:lnTo>
                      <a:lnTo>
                        <a:pt x="186" y="288"/>
                      </a:lnTo>
                      <a:lnTo>
                        <a:pt x="158" y="265"/>
                      </a:lnTo>
                      <a:lnTo>
                        <a:pt x="134" y="288"/>
                      </a:lnTo>
                      <a:lnTo>
                        <a:pt x="112" y="268"/>
                      </a:lnTo>
                      <a:lnTo>
                        <a:pt x="50" y="265"/>
                      </a:lnTo>
                      <a:lnTo>
                        <a:pt x="59" y="226"/>
                      </a:lnTo>
                      <a:lnTo>
                        <a:pt x="14" y="222"/>
                      </a:lnTo>
                      <a:lnTo>
                        <a:pt x="9" y="200"/>
                      </a:lnTo>
                      <a:lnTo>
                        <a:pt x="18" y="177"/>
                      </a:lnTo>
                      <a:lnTo>
                        <a:pt x="7" y="155"/>
                      </a:lnTo>
                      <a:lnTo>
                        <a:pt x="8" y="96"/>
                      </a:lnTo>
                      <a:lnTo>
                        <a:pt x="0" y="50"/>
                      </a:lnTo>
                      <a:lnTo>
                        <a:pt x="5" y="32"/>
                      </a:lnTo>
                      <a:lnTo>
                        <a:pt x="25" y="39"/>
                      </a:lnTo>
                      <a:lnTo>
                        <a:pt x="46" y="66"/>
                      </a:lnTo>
                      <a:lnTo>
                        <a:pt x="84" y="72"/>
                      </a:lnTo>
                      <a:lnTo>
                        <a:pt x="94" y="94"/>
                      </a:lnTo>
                      <a:lnTo>
                        <a:pt x="75" y="94"/>
                      </a:lnTo>
                      <a:lnTo>
                        <a:pt x="73" y="113"/>
                      </a:lnTo>
                      <a:lnTo>
                        <a:pt x="84" y="115"/>
                      </a:lnTo>
                      <a:lnTo>
                        <a:pt x="88" y="134"/>
                      </a:lnTo>
                      <a:lnTo>
                        <a:pt x="65" y="148"/>
                      </a:lnTo>
                      <a:lnTo>
                        <a:pt x="65" y="161"/>
                      </a:lnTo>
                      <a:lnTo>
                        <a:pt x="91" y="161"/>
                      </a:lnTo>
                      <a:lnTo>
                        <a:pt x="98" y="128"/>
                      </a:lnTo>
                      <a:lnTo>
                        <a:pt x="118" y="108"/>
                      </a:lnTo>
                      <a:lnTo>
                        <a:pt x="94" y="57"/>
                      </a:lnTo>
                      <a:lnTo>
                        <a:pt x="109" y="40"/>
                      </a:lnTo>
                      <a:lnTo>
                        <a:pt x="98" y="0"/>
                      </a:lnTo>
                      <a:close/>
                    </a:path>
                  </a:pathLst>
                </a:custGeom>
                <a:solidFill>
                  <a:schemeClr val="tx1"/>
                </a:solidFill>
                <a:ln w="12700">
                  <a:solidFill>
                    <a:schemeClr val="bg1"/>
                  </a:solidFill>
                  <a:round/>
                  <a:headEnd/>
                  <a:tailEnd/>
                </a:ln>
              </p:spPr>
              <p:txBody>
                <a:bodyPr/>
                <a:lstStyle/>
                <a:p>
                  <a:pPr>
                    <a:defRPr/>
                  </a:pPr>
                  <a:endParaRPr lang="en-GB"/>
                </a:p>
              </p:txBody>
            </p:sp>
            <p:sp>
              <p:nvSpPr>
                <p:cNvPr id="52" name="Freeform 45">
                  <a:extLst>
                    <a:ext uri="{FF2B5EF4-FFF2-40B4-BE49-F238E27FC236}">
                      <a16:creationId xmlns:a16="http://schemas.microsoft.com/office/drawing/2014/main" id="{DBFD1A95-9D3B-DCBE-D729-869A890702C3}"/>
                    </a:ext>
                  </a:extLst>
                </p:cNvPr>
                <p:cNvSpPr>
                  <a:spLocks/>
                </p:cNvSpPr>
                <p:nvPr/>
              </p:nvSpPr>
              <p:spPr bwMode="auto">
                <a:xfrm>
                  <a:off x="3222626" y="2336801"/>
                  <a:ext cx="925513" cy="760413"/>
                </a:xfrm>
                <a:custGeom>
                  <a:avLst/>
                  <a:gdLst>
                    <a:gd name="T0" fmla="*/ 147 w 485"/>
                    <a:gd name="T1" fmla="*/ 0 h 399"/>
                    <a:gd name="T2" fmla="*/ 127 w 485"/>
                    <a:gd name="T3" fmla="*/ 9 h 399"/>
                    <a:gd name="T4" fmla="*/ 115 w 485"/>
                    <a:gd name="T5" fmla="*/ 44 h 399"/>
                    <a:gd name="T6" fmla="*/ 102 w 485"/>
                    <a:gd name="T7" fmla="*/ 73 h 399"/>
                    <a:gd name="T8" fmla="*/ 94 w 485"/>
                    <a:gd name="T9" fmla="*/ 97 h 399"/>
                    <a:gd name="T10" fmla="*/ 81 w 485"/>
                    <a:gd name="T11" fmla="*/ 123 h 399"/>
                    <a:gd name="T12" fmla="*/ 67 w 485"/>
                    <a:gd name="T13" fmla="*/ 149 h 399"/>
                    <a:gd name="T14" fmla="*/ 50 w 485"/>
                    <a:gd name="T15" fmla="*/ 177 h 399"/>
                    <a:gd name="T16" fmla="*/ 26 w 485"/>
                    <a:gd name="T17" fmla="*/ 210 h 399"/>
                    <a:gd name="T18" fmla="*/ 0 w 485"/>
                    <a:gd name="T19" fmla="*/ 241 h 399"/>
                    <a:gd name="T20" fmla="*/ 0 w 485"/>
                    <a:gd name="T21" fmla="*/ 311 h 399"/>
                    <a:gd name="T22" fmla="*/ 376 w 485"/>
                    <a:gd name="T23" fmla="*/ 371 h 399"/>
                    <a:gd name="T24" fmla="*/ 552 w 485"/>
                    <a:gd name="T25" fmla="*/ 399 h 399"/>
                    <a:gd name="T26" fmla="*/ 587 w 485"/>
                    <a:gd name="T27" fmla="*/ 260 h 399"/>
                    <a:gd name="T28" fmla="*/ 610 w 485"/>
                    <a:gd name="T29" fmla="*/ 249 h 399"/>
                    <a:gd name="T30" fmla="*/ 588 w 485"/>
                    <a:gd name="T31" fmla="*/ 218 h 399"/>
                    <a:gd name="T32" fmla="*/ 600 w 485"/>
                    <a:gd name="T33" fmla="*/ 186 h 399"/>
                    <a:gd name="T34" fmla="*/ 670 w 485"/>
                    <a:gd name="T35" fmla="*/ 133 h 399"/>
                    <a:gd name="T36" fmla="*/ 621 w 485"/>
                    <a:gd name="T37" fmla="*/ 85 h 399"/>
                    <a:gd name="T38" fmla="*/ 412 w 485"/>
                    <a:gd name="T39" fmla="*/ 51 h 399"/>
                    <a:gd name="T40" fmla="*/ 386 w 485"/>
                    <a:gd name="T41" fmla="*/ 65 h 399"/>
                    <a:gd name="T42" fmla="*/ 346 w 485"/>
                    <a:gd name="T43" fmla="*/ 42 h 399"/>
                    <a:gd name="T44" fmla="*/ 312 w 485"/>
                    <a:gd name="T45" fmla="*/ 66 h 399"/>
                    <a:gd name="T46" fmla="*/ 281 w 485"/>
                    <a:gd name="T47" fmla="*/ 42 h 399"/>
                    <a:gd name="T48" fmla="*/ 197 w 485"/>
                    <a:gd name="T49" fmla="*/ 43 h 399"/>
                    <a:gd name="T50" fmla="*/ 209 w 485"/>
                    <a:gd name="T51" fmla="*/ 4 h 399"/>
                    <a:gd name="T52" fmla="*/ 147 w 485"/>
                    <a:gd name="T53" fmla="*/ 0 h 39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485"/>
                    <a:gd name="T82" fmla="*/ 0 h 399"/>
                    <a:gd name="T83" fmla="*/ 485 w 485"/>
                    <a:gd name="T84" fmla="*/ 399 h 39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485" h="399">
                      <a:moveTo>
                        <a:pt x="106" y="0"/>
                      </a:moveTo>
                      <a:lnTo>
                        <a:pt x="92" y="9"/>
                      </a:lnTo>
                      <a:lnTo>
                        <a:pt x="83" y="44"/>
                      </a:lnTo>
                      <a:lnTo>
                        <a:pt x="74" y="73"/>
                      </a:lnTo>
                      <a:lnTo>
                        <a:pt x="68" y="97"/>
                      </a:lnTo>
                      <a:lnTo>
                        <a:pt x="59" y="123"/>
                      </a:lnTo>
                      <a:lnTo>
                        <a:pt x="49" y="149"/>
                      </a:lnTo>
                      <a:lnTo>
                        <a:pt x="36" y="177"/>
                      </a:lnTo>
                      <a:lnTo>
                        <a:pt x="18" y="210"/>
                      </a:lnTo>
                      <a:lnTo>
                        <a:pt x="0" y="241"/>
                      </a:lnTo>
                      <a:lnTo>
                        <a:pt x="0" y="311"/>
                      </a:lnTo>
                      <a:lnTo>
                        <a:pt x="272" y="371"/>
                      </a:lnTo>
                      <a:lnTo>
                        <a:pt x="398" y="399"/>
                      </a:lnTo>
                      <a:lnTo>
                        <a:pt x="424" y="260"/>
                      </a:lnTo>
                      <a:lnTo>
                        <a:pt x="441" y="249"/>
                      </a:lnTo>
                      <a:lnTo>
                        <a:pt x="425" y="218"/>
                      </a:lnTo>
                      <a:lnTo>
                        <a:pt x="433" y="186"/>
                      </a:lnTo>
                      <a:lnTo>
                        <a:pt x="485" y="133"/>
                      </a:lnTo>
                      <a:lnTo>
                        <a:pt x="449" y="85"/>
                      </a:lnTo>
                      <a:lnTo>
                        <a:pt x="298" y="51"/>
                      </a:lnTo>
                      <a:lnTo>
                        <a:pt x="278" y="65"/>
                      </a:lnTo>
                      <a:lnTo>
                        <a:pt x="250" y="42"/>
                      </a:lnTo>
                      <a:lnTo>
                        <a:pt x="226" y="66"/>
                      </a:lnTo>
                      <a:lnTo>
                        <a:pt x="203" y="42"/>
                      </a:lnTo>
                      <a:lnTo>
                        <a:pt x="143" y="43"/>
                      </a:lnTo>
                      <a:lnTo>
                        <a:pt x="151" y="4"/>
                      </a:lnTo>
                      <a:lnTo>
                        <a:pt x="106" y="0"/>
                      </a:lnTo>
                      <a:close/>
                    </a:path>
                  </a:pathLst>
                </a:custGeom>
                <a:solidFill>
                  <a:schemeClr val="tx1"/>
                </a:solidFill>
                <a:ln w="12700">
                  <a:solidFill>
                    <a:schemeClr val="bg1"/>
                  </a:solidFill>
                  <a:round/>
                  <a:headEnd/>
                  <a:tailEnd/>
                </a:ln>
              </p:spPr>
              <p:txBody>
                <a:bodyPr/>
                <a:lstStyle/>
                <a:p>
                  <a:pPr>
                    <a:defRPr/>
                  </a:pPr>
                  <a:endParaRPr lang="en-GB"/>
                </a:p>
              </p:txBody>
            </p:sp>
            <p:sp>
              <p:nvSpPr>
                <p:cNvPr id="53" name="Freeform 46">
                  <a:extLst>
                    <a:ext uri="{FF2B5EF4-FFF2-40B4-BE49-F238E27FC236}">
                      <a16:creationId xmlns:a16="http://schemas.microsoft.com/office/drawing/2014/main" id="{92BC8F41-831A-C7A1-5CF5-BB4C7EA7226F}"/>
                    </a:ext>
                  </a:extLst>
                </p:cNvPr>
                <p:cNvSpPr>
                  <a:spLocks/>
                </p:cNvSpPr>
                <p:nvPr/>
              </p:nvSpPr>
              <p:spPr bwMode="auto">
                <a:xfrm>
                  <a:off x="3146426" y="2925763"/>
                  <a:ext cx="976313" cy="1619250"/>
                </a:xfrm>
                <a:custGeom>
                  <a:avLst/>
                  <a:gdLst>
                    <a:gd name="T0" fmla="*/ 55 w 512"/>
                    <a:gd name="T1" fmla="*/ 0 h 850"/>
                    <a:gd name="T2" fmla="*/ 379 w 512"/>
                    <a:gd name="T3" fmla="*/ 50 h 850"/>
                    <a:gd name="T4" fmla="*/ 308 w 512"/>
                    <a:gd name="T5" fmla="*/ 300 h 850"/>
                    <a:gd name="T6" fmla="*/ 673 w 512"/>
                    <a:gd name="T7" fmla="*/ 681 h 850"/>
                    <a:gd name="T8" fmla="*/ 708 w 512"/>
                    <a:gd name="T9" fmla="*/ 730 h 850"/>
                    <a:gd name="T10" fmla="*/ 672 w 512"/>
                    <a:gd name="T11" fmla="*/ 753 h 850"/>
                    <a:gd name="T12" fmla="*/ 651 w 512"/>
                    <a:gd name="T13" fmla="*/ 795 h 850"/>
                    <a:gd name="T14" fmla="*/ 628 w 512"/>
                    <a:gd name="T15" fmla="*/ 820 h 850"/>
                    <a:gd name="T16" fmla="*/ 653 w 512"/>
                    <a:gd name="T17" fmla="*/ 842 h 850"/>
                    <a:gd name="T18" fmla="*/ 612 w 512"/>
                    <a:gd name="T19" fmla="*/ 850 h 850"/>
                    <a:gd name="T20" fmla="*/ 398 w 512"/>
                    <a:gd name="T21" fmla="*/ 844 h 850"/>
                    <a:gd name="T22" fmla="*/ 384 w 512"/>
                    <a:gd name="T23" fmla="*/ 794 h 850"/>
                    <a:gd name="T24" fmla="*/ 348 w 512"/>
                    <a:gd name="T25" fmla="*/ 758 h 850"/>
                    <a:gd name="T26" fmla="*/ 320 w 512"/>
                    <a:gd name="T27" fmla="*/ 745 h 850"/>
                    <a:gd name="T28" fmla="*/ 313 w 512"/>
                    <a:gd name="T29" fmla="*/ 719 h 850"/>
                    <a:gd name="T30" fmla="*/ 291 w 512"/>
                    <a:gd name="T31" fmla="*/ 705 h 850"/>
                    <a:gd name="T32" fmla="*/ 268 w 512"/>
                    <a:gd name="T33" fmla="*/ 687 h 850"/>
                    <a:gd name="T34" fmla="*/ 260 w 512"/>
                    <a:gd name="T35" fmla="*/ 667 h 850"/>
                    <a:gd name="T36" fmla="*/ 240 w 512"/>
                    <a:gd name="T37" fmla="*/ 654 h 850"/>
                    <a:gd name="T38" fmla="*/ 207 w 512"/>
                    <a:gd name="T39" fmla="*/ 661 h 850"/>
                    <a:gd name="T40" fmla="*/ 168 w 512"/>
                    <a:gd name="T41" fmla="*/ 651 h 850"/>
                    <a:gd name="T42" fmla="*/ 168 w 512"/>
                    <a:gd name="T43" fmla="*/ 640 h 850"/>
                    <a:gd name="T44" fmla="*/ 167 w 512"/>
                    <a:gd name="T45" fmla="*/ 617 h 850"/>
                    <a:gd name="T46" fmla="*/ 152 w 512"/>
                    <a:gd name="T47" fmla="*/ 591 h 850"/>
                    <a:gd name="T48" fmla="*/ 151 w 512"/>
                    <a:gd name="T49" fmla="*/ 570 h 850"/>
                    <a:gd name="T50" fmla="*/ 134 w 512"/>
                    <a:gd name="T51" fmla="*/ 551 h 850"/>
                    <a:gd name="T52" fmla="*/ 138 w 512"/>
                    <a:gd name="T53" fmla="*/ 533 h 850"/>
                    <a:gd name="T54" fmla="*/ 92 w 512"/>
                    <a:gd name="T55" fmla="*/ 490 h 850"/>
                    <a:gd name="T56" fmla="*/ 92 w 512"/>
                    <a:gd name="T57" fmla="*/ 465 h 850"/>
                    <a:gd name="T58" fmla="*/ 115 w 512"/>
                    <a:gd name="T59" fmla="*/ 456 h 850"/>
                    <a:gd name="T60" fmla="*/ 115 w 512"/>
                    <a:gd name="T61" fmla="*/ 440 h 850"/>
                    <a:gd name="T62" fmla="*/ 92 w 512"/>
                    <a:gd name="T63" fmla="*/ 436 h 850"/>
                    <a:gd name="T64" fmla="*/ 80 w 512"/>
                    <a:gd name="T65" fmla="*/ 412 h 850"/>
                    <a:gd name="T66" fmla="*/ 69 w 512"/>
                    <a:gd name="T67" fmla="*/ 371 h 850"/>
                    <a:gd name="T68" fmla="*/ 103 w 512"/>
                    <a:gd name="T69" fmla="*/ 393 h 850"/>
                    <a:gd name="T70" fmla="*/ 89 w 512"/>
                    <a:gd name="T71" fmla="*/ 364 h 850"/>
                    <a:gd name="T72" fmla="*/ 115 w 512"/>
                    <a:gd name="T73" fmla="*/ 364 h 850"/>
                    <a:gd name="T74" fmla="*/ 115 w 512"/>
                    <a:gd name="T75" fmla="*/ 343 h 850"/>
                    <a:gd name="T76" fmla="*/ 89 w 512"/>
                    <a:gd name="T77" fmla="*/ 329 h 850"/>
                    <a:gd name="T78" fmla="*/ 78 w 512"/>
                    <a:gd name="T79" fmla="*/ 349 h 850"/>
                    <a:gd name="T80" fmla="*/ 55 w 512"/>
                    <a:gd name="T81" fmla="*/ 342 h 850"/>
                    <a:gd name="T82" fmla="*/ 11 w 512"/>
                    <a:gd name="T83" fmla="*/ 246 h 850"/>
                    <a:gd name="T84" fmla="*/ 22 w 512"/>
                    <a:gd name="T85" fmla="*/ 178 h 850"/>
                    <a:gd name="T86" fmla="*/ 0 w 512"/>
                    <a:gd name="T87" fmla="*/ 139 h 850"/>
                    <a:gd name="T88" fmla="*/ 12 w 512"/>
                    <a:gd name="T89" fmla="*/ 110 h 850"/>
                    <a:gd name="T90" fmla="*/ 33 w 512"/>
                    <a:gd name="T91" fmla="*/ 104 h 850"/>
                    <a:gd name="T92" fmla="*/ 55 w 512"/>
                    <a:gd name="T93" fmla="*/ 57 h 850"/>
                    <a:gd name="T94" fmla="*/ 55 w 512"/>
                    <a:gd name="T95" fmla="*/ 0 h 850"/>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12"/>
                    <a:gd name="T145" fmla="*/ 0 h 850"/>
                    <a:gd name="T146" fmla="*/ 512 w 512"/>
                    <a:gd name="T147" fmla="*/ 850 h 850"/>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12" h="850">
                      <a:moveTo>
                        <a:pt x="40" y="0"/>
                      </a:moveTo>
                      <a:lnTo>
                        <a:pt x="275" y="50"/>
                      </a:lnTo>
                      <a:lnTo>
                        <a:pt x="223" y="300"/>
                      </a:lnTo>
                      <a:lnTo>
                        <a:pt x="488" y="681"/>
                      </a:lnTo>
                      <a:lnTo>
                        <a:pt x="512" y="730"/>
                      </a:lnTo>
                      <a:lnTo>
                        <a:pt x="487" y="753"/>
                      </a:lnTo>
                      <a:lnTo>
                        <a:pt x="471" y="795"/>
                      </a:lnTo>
                      <a:lnTo>
                        <a:pt x="455" y="820"/>
                      </a:lnTo>
                      <a:lnTo>
                        <a:pt x="472" y="842"/>
                      </a:lnTo>
                      <a:lnTo>
                        <a:pt x="444" y="850"/>
                      </a:lnTo>
                      <a:lnTo>
                        <a:pt x="289" y="844"/>
                      </a:lnTo>
                      <a:lnTo>
                        <a:pt x="279" y="794"/>
                      </a:lnTo>
                      <a:lnTo>
                        <a:pt x="252" y="758"/>
                      </a:lnTo>
                      <a:lnTo>
                        <a:pt x="232" y="745"/>
                      </a:lnTo>
                      <a:lnTo>
                        <a:pt x="227" y="719"/>
                      </a:lnTo>
                      <a:lnTo>
                        <a:pt x="210" y="705"/>
                      </a:lnTo>
                      <a:lnTo>
                        <a:pt x="194" y="687"/>
                      </a:lnTo>
                      <a:lnTo>
                        <a:pt x="188" y="667"/>
                      </a:lnTo>
                      <a:lnTo>
                        <a:pt x="173" y="654"/>
                      </a:lnTo>
                      <a:lnTo>
                        <a:pt x="149" y="661"/>
                      </a:lnTo>
                      <a:lnTo>
                        <a:pt x="122" y="651"/>
                      </a:lnTo>
                      <a:lnTo>
                        <a:pt x="122" y="640"/>
                      </a:lnTo>
                      <a:lnTo>
                        <a:pt x="121" y="617"/>
                      </a:lnTo>
                      <a:lnTo>
                        <a:pt x="110" y="591"/>
                      </a:lnTo>
                      <a:lnTo>
                        <a:pt x="109" y="570"/>
                      </a:lnTo>
                      <a:lnTo>
                        <a:pt x="97" y="551"/>
                      </a:lnTo>
                      <a:lnTo>
                        <a:pt x="100" y="533"/>
                      </a:lnTo>
                      <a:lnTo>
                        <a:pt x="66" y="490"/>
                      </a:lnTo>
                      <a:lnTo>
                        <a:pt x="66" y="465"/>
                      </a:lnTo>
                      <a:lnTo>
                        <a:pt x="83" y="456"/>
                      </a:lnTo>
                      <a:lnTo>
                        <a:pt x="83" y="440"/>
                      </a:lnTo>
                      <a:lnTo>
                        <a:pt x="66" y="436"/>
                      </a:lnTo>
                      <a:lnTo>
                        <a:pt x="58" y="412"/>
                      </a:lnTo>
                      <a:lnTo>
                        <a:pt x="50" y="371"/>
                      </a:lnTo>
                      <a:lnTo>
                        <a:pt x="75" y="393"/>
                      </a:lnTo>
                      <a:lnTo>
                        <a:pt x="65" y="364"/>
                      </a:lnTo>
                      <a:lnTo>
                        <a:pt x="83" y="364"/>
                      </a:lnTo>
                      <a:lnTo>
                        <a:pt x="83" y="343"/>
                      </a:lnTo>
                      <a:lnTo>
                        <a:pt x="65" y="329"/>
                      </a:lnTo>
                      <a:lnTo>
                        <a:pt x="56" y="349"/>
                      </a:lnTo>
                      <a:lnTo>
                        <a:pt x="40" y="342"/>
                      </a:lnTo>
                      <a:lnTo>
                        <a:pt x="7" y="246"/>
                      </a:lnTo>
                      <a:lnTo>
                        <a:pt x="16" y="178"/>
                      </a:lnTo>
                      <a:lnTo>
                        <a:pt x="0" y="139"/>
                      </a:lnTo>
                      <a:lnTo>
                        <a:pt x="8" y="110"/>
                      </a:lnTo>
                      <a:lnTo>
                        <a:pt x="24" y="104"/>
                      </a:lnTo>
                      <a:lnTo>
                        <a:pt x="40" y="57"/>
                      </a:lnTo>
                      <a:lnTo>
                        <a:pt x="40" y="0"/>
                      </a:lnTo>
                      <a:close/>
                    </a:path>
                  </a:pathLst>
                </a:custGeom>
                <a:solidFill>
                  <a:schemeClr val="tx1"/>
                </a:solidFill>
                <a:ln w="12700">
                  <a:solidFill>
                    <a:schemeClr val="bg1"/>
                  </a:solidFill>
                  <a:round/>
                  <a:headEnd/>
                  <a:tailEnd/>
                </a:ln>
              </p:spPr>
              <p:txBody>
                <a:bodyPr/>
                <a:lstStyle/>
                <a:p>
                  <a:pPr>
                    <a:defRPr/>
                  </a:pPr>
                  <a:endParaRPr lang="en-GB"/>
                </a:p>
              </p:txBody>
            </p:sp>
            <p:sp>
              <p:nvSpPr>
                <p:cNvPr id="54" name="Freeform 47">
                  <a:extLst>
                    <a:ext uri="{FF2B5EF4-FFF2-40B4-BE49-F238E27FC236}">
                      <a16:creationId xmlns:a16="http://schemas.microsoft.com/office/drawing/2014/main" id="{C6F31138-1161-1C52-1625-CE6DF363A077}"/>
                    </a:ext>
                  </a:extLst>
                </p:cNvPr>
                <p:cNvSpPr>
                  <a:spLocks/>
                </p:cNvSpPr>
                <p:nvPr/>
              </p:nvSpPr>
              <p:spPr bwMode="auto">
                <a:xfrm>
                  <a:off x="3978275" y="2041526"/>
                  <a:ext cx="666750" cy="1158875"/>
                </a:xfrm>
                <a:custGeom>
                  <a:avLst/>
                  <a:gdLst>
                    <a:gd name="T0" fmla="*/ 117 w 349"/>
                    <a:gd name="T1" fmla="*/ 0 h 608"/>
                    <a:gd name="T2" fmla="*/ 72 w 349"/>
                    <a:gd name="T3" fmla="*/ 238 h 608"/>
                    <a:gd name="T4" fmla="*/ 118 w 349"/>
                    <a:gd name="T5" fmla="*/ 288 h 608"/>
                    <a:gd name="T6" fmla="*/ 47 w 349"/>
                    <a:gd name="T7" fmla="*/ 341 h 608"/>
                    <a:gd name="T8" fmla="*/ 37 w 349"/>
                    <a:gd name="T9" fmla="*/ 378 h 608"/>
                    <a:gd name="T10" fmla="*/ 58 w 349"/>
                    <a:gd name="T11" fmla="*/ 404 h 608"/>
                    <a:gd name="T12" fmla="*/ 37 w 349"/>
                    <a:gd name="T13" fmla="*/ 416 h 608"/>
                    <a:gd name="T14" fmla="*/ 0 w 349"/>
                    <a:gd name="T15" fmla="*/ 554 h 608"/>
                    <a:gd name="T16" fmla="*/ 230 w 349"/>
                    <a:gd name="T17" fmla="*/ 586 h 608"/>
                    <a:gd name="T18" fmla="*/ 451 w 349"/>
                    <a:gd name="T19" fmla="*/ 608 h 608"/>
                    <a:gd name="T20" fmla="*/ 472 w 349"/>
                    <a:gd name="T21" fmla="*/ 482 h 608"/>
                    <a:gd name="T22" fmla="*/ 485 w 349"/>
                    <a:gd name="T23" fmla="*/ 413 h 608"/>
                    <a:gd name="T24" fmla="*/ 464 w 349"/>
                    <a:gd name="T25" fmla="*/ 388 h 608"/>
                    <a:gd name="T26" fmla="*/ 414 w 349"/>
                    <a:gd name="T27" fmla="*/ 395 h 608"/>
                    <a:gd name="T28" fmla="*/ 346 w 349"/>
                    <a:gd name="T29" fmla="*/ 401 h 608"/>
                    <a:gd name="T30" fmla="*/ 338 w 349"/>
                    <a:gd name="T31" fmla="*/ 345 h 608"/>
                    <a:gd name="T32" fmla="*/ 257 w 349"/>
                    <a:gd name="T33" fmla="*/ 299 h 608"/>
                    <a:gd name="T34" fmla="*/ 268 w 349"/>
                    <a:gd name="T35" fmla="*/ 270 h 608"/>
                    <a:gd name="T36" fmla="*/ 275 w 349"/>
                    <a:gd name="T37" fmla="*/ 218 h 608"/>
                    <a:gd name="T38" fmla="*/ 175 w 349"/>
                    <a:gd name="T39" fmla="*/ 106 h 608"/>
                    <a:gd name="T40" fmla="*/ 188 w 349"/>
                    <a:gd name="T41" fmla="*/ 7 h 608"/>
                    <a:gd name="T42" fmla="*/ 117 w 349"/>
                    <a:gd name="T43" fmla="*/ 0 h 60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349"/>
                    <a:gd name="T67" fmla="*/ 0 h 608"/>
                    <a:gd name="T68" fmla="*/ 349 w 349"/>
                    <a:gd name="T69" fmla="*/ 608 h 60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349" h="608">
                      <a:moveTo>
                        <a:pt x="84" y="0"/>
                      </a:moveTo>
                      <a:lnTo>
                        <a:pt x="52" y="238"/>
                      </a:lnTo>
                      <a:lnTo>
                        <a:pt x="85" y="288"/>
                      </a:lnTo>
                      <a:lnTo>
                        <a:pt x="34" y="341"/>
                      </a:lnTo>
                      <a:lnTo>
                        <a:pt x="27" y="378"/>
                      </a:lnTo>
                      <a:lnTo>
                        <a:pt x="41" y="404"/>
                      </a:lnTo>
                      <a:lnTo>
                        <a:pt x="27" y="416"/>
                      </a:lnTo>
                      <a:lnTo>
                        <a:pt x="0" y="554"/>
                      </a:lnTo>
                      <a:lnTo>
                        <a:pt x="166" y="586"/>
                      </a:lnTo>
                      <a:lnTo>
                        <a:pt x="324" y="608"/>
                      </a:lnTo>
                      <a:lnTo>
                        <a:pt x="340" y="482"/>
                      </a:lnTo>
                      <a:lnTo>
                        <a:pt x="349" y="413"/>
                      </a:lnTo>
                      <a:lnTo>
                        <a:pt x="333" y="388"/>
                      </a:lnTo>
                      <a:lnTo>
                        <a:pt x="297" y="395"/>
                      </a:lnTo>
                      <a:lnTo>
                        <a:pt x="250" y="401"/>
                      </a:lnTo>
                      <a:lnTo>
                        <a:pt x="242" y="345"/>
                      </a:lnTo>
                      <a:lnTo>
                        <a:pt x="185" y="299"/>
                      </a:lnTo>
                      <a:lnTo>
                        <a:pt x="192" y="270"/>
                      </a:lnTo>
                      <a:lnTo>
                        <a:pt x="198" y="218"/>
                      </a:lnTo>
                      <a:lnTo>
                        <a:pt x="125" y="106"/>
                      </a:lnTo>
                      <a:lnTo>
                        <a:pt x="134" y="7"/>
                      </a:lnTo>
                      <a:lnTo>
                        <a:pt x="84" y="0"/>
                      </a:lnTo>
                      <a:close/>
                    </a:path>
                  </a:pathLst>
                </a:custGeom>
                <a:solidFill>
                  <a:schemeClr val="tx1"/>
                </a:solidFill>
                <a:ln w="12700">
                  <a:solidFill>
                    <a:schemeClr val="bg1"/>
                  </a:solidFill>
                  <a:round/>
                  <a:headEnd/>
                  <a:tailEnd/>
                </a:ln>
              </p:spPr>
              <p:txBody>
                <a:bodyPr/>
                <a:lstStyle/>
                <a:p>
                  <a:pPr>
                    <a:defRPr/>
                  </a:pPr>
                  <a:endParaRPr lang="en-GB"/>
                </a:p>
              </p:txBody>
            </p:sp>
            <p:sp>
              <p:nvSpPr>
                <p:cNvPr id="55" name="Freeform 48">
                  <a:extLst>
                    <a:ext uri="{FF2B5EF4-FFF2-40B4-BE49-F238E27FC236}">
                      <a16:creationId xmlns:a16="http://schemas.microsoft.com/office/drawing/2014/main" id="{33BEEB8A-0F6D-B05F-064E-B9D6362C2CCB}"/>
                    </a:ext>
                  </a:extLst>
                </p:cNvPr>
                <p:cNvSpPr>
                  <a:spLocks/>
                </p:cNvSpPr>
                <p:nvPr/>
              </p:nvSpPr>
              <p:spPr bwMode="auto">
                <a:xfrm>
                  <a:off x="6784975" y="4259264"/>
                  <a:ext cx="400050" cy="750887"/>
                </a:xfrm>
                <a:custGeom>
                  <a:avLst/>
                  <a:gdLst>
                    <a:gd name="T0" fmla="*/ 81 w 210"/>
                    <a:gd name="T1" fmla="*/ 13 h 394"/>
                    <a:gd name="T2" fmla="*/ 37 w 210"/>
                    <a:gd name="T3" fmla="*/ 80 h 394"/>
                    <a:gd name="T4" fmla="*/ 0 w 210"/>
                    <a:gd name="T5" fmla="*/ 124 h 394"/>
                    <a:gd name="T6" fmla="*/ 13 w 210"/>
                    <a:gd name="T7" fmla="*/ 175 h 394"/>
                    <a:gd name="T8" fmla="*/ 57 w 210"/>
                    <a:gd name="T9" fmla="*/ 246 h 394"/>
                    <a:gd name="T10" fmla="*/ 23 w 210"/>
                    <a:gd name="T11" fmla="*/ 318 h 394"/>
                    <a:gd name="T12" fmla="*/ 6 w 210"/>
                    <a:gd name="T13" fmla="*/ 355 h 394"/>
                    <a:gd name="T14" fmla="*/ 174 w 210"/>
                    <a:gd name="T15" fmla="*/ 340 h 394"/>
                    <a:gd name="T16" fmla="*/ 184 w 210"/>
                    <a:gd name="T17" fmla="*/ 388 h 394"/>
                    <a:gd name="T18" fmla="*/ 217 w 210"/>
                    <a:gd name="T19" fmla="*/ 394 h 394"/>
                    <a:gd name="T20" fmla="*/ 225 w 210"/>
                    <a:gd name="T21" fmla="*/ 369 h 394"/>
                    <a:gd name="T22" fmla="*/ 286 w 210"/>
                    <a:gd name="T23" fmla="*/ 362 h 394"/>
                    <a:gd name="T24" fmla="*/ 272 w 210"/>
                    <a:gd name="T25" fmla="*/ 282 h 394"/>
                    <a:gd name="T26" fmla="*/ 270 w 210"/>
                    <a:gd name="T27" fmla="*/ 0 h 394"/>
                    <a:gd name="T28" fmla="*/ 81 w 210"/>
                    <a:gd name="T29" fmla="*/ 13 h 39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10"/>
                    <a:gd name="T46" fmla="*/ 0 h 394"/>
                    <a:gd name="T47" fmla="*/ 210 w 210"/>
                    <a:gd name="T48" fmla="*/ 394 h 39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10" h="394">
                      <a:moveTo>
                        <a:pt x="59" y="13"/>
                      </a:moveTo>
                      <a:lnTo>
                        <a:pt x="27" y="80"/>
                      </a:lnTo>
                      <a:lnTo>
                        <a:pt x="0" y="124"/>
                      </a:lnTo>
                      <a:lnTo>
                        <a:pt x="9" y="175"/>
                      </a:lnTo>
                      <a:lnTo>
                        <a:pt x="42" y="246"/>
                      </a:lnTo>
                      <a:lnTo>
                        <a:pt x="17" y="318"/>
                      </a:lnTo>
                      <a:lnTo>
                        <a:pt x="6" y="355"/>
                      </a:lnTo>
                      <a:lnTo>
                        <a:pt x="128" y="340"/>
                      </a:lnTo>
                      <a:lnTo>
                        <a:pt x="134" y="388"/>
                      </a:lnTo>
                      <a:lnTo>
                        <a:pt x="159" y="394"/>
                      </a:lnTo>
                      <a:lnTo>
                        <a:pt x="165" y="369"/>
                      </a:lnTo>
                      <a:lnTo>
                        <a:pt x="210" y="362"/>
                      </a:lnTo>
                      <a:lnTo>
                        <a:pt x="200" y="282"/>
                      </a:lnTo>
                      <a:lnTo>
                        <a:pt x="198" y="0"/>
                      </a:lnTo>
                      <a:lnTo>
                        <a:pt x="59" y="13"/>
                      </a:lnTo>
                      <a:close/>
                    </a:path>
                  </a:pathLst>
                </a:custGeom>
                <a:solidFill>
                  <a:schemeClr val="tx1"/>
                </a:solidFill>
                <a:ln w="12700">
                  <a:solidFill>
                    <a:schemeClr val="bg1"/>
                  </a:solidFill>
                  <a:round/>
                  <a:headEnd/>
                  <a:tailEnd/>
                </a:ln>
              </p:spPr>
              <p:txBody>
                <a:bodyPr/>
                <a:lstStyle/>
                <a:p>
                  <a:pPr>
                    <a:defRPr/>
                  </a:pPr>
                  <a:endParaRPr lang="en-GB"/>
                </a:p>
              </p:txBody>
            </p:sp>
            <p:sp>
              <p:nvSpPr>
                <p:cNvPr id="56" name="Freeform 49">
                  <a:extLst>
                    <a:ext uri="{FF2B5EF4-FFF2-40B4-BE49-F238E27FC236}">
                      <a16:creationId xmlns:a16="http://schemas.microsoft.com/office/drawing/2014/main" id="{515EAB42-30DF-4C80-DA28-039943B9C198}"/>
                    </a:ext>
                  </a:extLst>
                </p:cNvPr>
                <p:cNvSpPr>
                  <a:spLocks/>
                </p:cNvSpPr>
                <p:nvPr/>
              </p:nvSpPr>
              <p:spPr bwMode="auto">
                <a:xfrm>
                  <a:off x="7159625" y="4222751"/>
                  <a:ext cx="452438" cy="758825"/>
                </a:xfrm>
                <a:custGeom>
                  <a:avLst/>
                  <a:gdLst>
                    <a:gd name="T0" fmla="*/ 0 w 237"/>
                    <a:gd name="T1" fmla="*/ 20 h 398"/>
                    <a:gd name="T2" fmla="*/ 213 w 237"/>
                    <a:gd name="T3" fmla="*/ 0 h 398"/>
                    <a:gd name="T4" fmla="*/ 281 w 237"/>
                    <a:gd name="T5" fmla="*/ 184 h 398"/>
                    <a:gd name="T6" fmla="*/ 329 w 237"/>
                    <a:gd name="T7" fmla="*/ 213 h 398"/>
                    <a:gd name="T8" fmla="*/ 291 w 237"/>
                    <a:gd name="T9" fmla="*/ 267 h 398"/>
                    <a:gd name="T10" fmla="*/ 326 w 237"/>
                    <a:gd name="T11" fmla="*/ 319 h 398"/>
                    <a:gd name="T12" fmla="*/ 110 w 237"/>
                    <a:gd name="T13" fmla="*/ 338 h 398"/>
                    <a:gd name="T14" fmla="*/ 117 w 237"/>
                    <a:gd name="T15" fmla="*/ 383 h 398"/>
                    <a:gd name="T16" fmla="*/ 86 w 237"/>
                    <a:gd name="T17" fmla="*/ 398 h 398"/>
                    <a:gd name="T18" fmla="*/ 61 w 237"/>
                    <a:gd name="T19" fmla="*/ 341 h 398"/>
                    <a:gd name="T20" fmla="*/ 46 w 237"/>
                    <a:gd name="T21" fmla="*/ 387 h 398"/>
                    <a:gd name="T22" fmla="*/ 17 w 237"/>
                    <a:gd name="T23" fmla="*/ 383 h 398"/>
                    <a:gd name="T24" fmla="*/ 11 w 237"/>
                    <a:gd name="T25" fmla="*/ 337 h 398"/>
                    <a:gd name="T26" fmla="*/ 1 w 237"/>
                    <a:gd name="T27" fmla="*/ 297 h 398"/>
                    <a:gd name="T28" fmla="*/ 0 w 237"/>
                    <a:gd name="T29" fmla="*/ 20 h 39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37"/>
                    <a:gd name="T46" fmla="*/ 0 h 398"/>
                    <a:gd name="T47" fmla="*/ 237 w 237"/>
                    <a:gd name="T48" fmla="*/ 398 h 398"/>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37" h="398">
                      <a:moveTo>
                        <a:pt x="0" y="20"/>
                      </a:moveTo>
                      <a:lnTo>
                        <a:pt x="154" y="0"/>
                      </a:lnTo>
                      <a:lnTo>
                        <a:pt x="203" y="184"/>
                      </a:lnTo>
                      <a:lnTo>
                        <a:pt x="237" y="213"/>
                      </a:lnTo>
                      <a:lnTo>
                        <a:pt x="210" y="267"/>
                      </a:lnTo>
                      <a:lnTo>
                        <a:pt x="236" y="319"/>
                      </a:lnTo>
                      <a:lnTo>
                        <a:pt x="79" y="338"/>
                      </a:lnTo>
                      <a:lnTo>
                        <a:pt x="85" y="383"/>
                      </a:lnTo>
                      <a:lnTo>
                        <a:pt x="62" y="398"/>
                      </a:lnTo>
                      <a:lnTo>
                        <a:pt x="44" y="341"/>
                      </a:lnTo>
                      <a:lnTo>
                        <a:pt x="33" y="387"/>
                      </a:lnTo>
                      <a:lnTo>
                        <a:pt x="13" y="383"/>
                      </a:lnTo>
                      <a:lnTo>
                        <a:pt x="7" y="337"/>
                      </a:lnTo>
                      <a:lnTo>
                        <a:pt x="1" y="297"/>
                      </a:lnTo>
                      <a:lnTo>
                        <a:pt x="0" y="20"/>
                      </a:lnTo>
                      <a:close/>
                    </a:path>
                  </a:pathLst>
                </a:custGeom>
                <a:solidFill>
                  <a:schemeClr val="tx1"/>
                </a:solidFill>
                <a:ln w="12700">
                  <a:solidFill>
                    <a:schemeClr val="bg1"/>
                  </a:solidFill>
                  <a:round/>
                  <a:headEnd/>
                  <a:tailEnd/>
                </a:ln>
              </p:spPr>
              <p:txBody>
                <a:bodyPr/>
                <a:lstStyle/>
                <a:p>
                  <a:pPr>
                    <a:defRPr/>
                  </a:pPr>
                  <a:endParaRPr lang="en-GB"/>
                </a:p>
              </p:txBody>
            </p:sp>
            <p:sp>
              <p:nvSpPr>
                <p:cNvPr id="57" name="Freeform 50">
                  <a:extLst>
                    <a:ext uri="{FF2B5EF4-FFF2-40B4-BE49-F238E27FC236}">
                      <a16:creationId xmlns:a16="http://schemas.microsoft.com/office/drawing/2014/main" id="{93B65467-56E3-0478-8CD8-6142A84F3BDD}"/>
                    </a:ext>
                  </a:extLst>
                </p:cNvPr>
                <p:cNvSpPr>
                  <a:spLocks/>
                </p:cNvSpPr>
                <p:nvPr/>
              </p:nvSpPr>
              <p:spPr bwMode="auto">
                <a:xfrm>
                  <a:off x="7453313" y="4184650"/>
                  <a:ext cx="627062" cy="698500"/>
                </a:xfrm>
                <a:custGeom>
                  <a:avLst/>
                  <a:gdLst>
                    <a:gd name="T0" fmla="*/ 0 w 328"/>
                    <a:gd name="T1" fmla="*/ 23 h 366"/>
                    <a:gd name="T2" fmla="*/ 4 w 328"/>
                    <a:gd name="T3" fmla="*/ 23 h 366"/>
                    <a:gd name="T4" fmla="*/ 111 w 328"/>
                    <a:gd name="T5" fmla="*/ 7 h 366"/>
                    <a:gd name="T6" fmla="*/ 206 w 328"/>
                    <a:gd name="T7" fmla="*/ 0 h 366"/>
                    <a:gd name="T8" fmla="*/ 192 w 328"/>
                    <a:gd name="T9" fmla="*/ 19 h 366"/>
                    <a:gd name="T10" fmla="*/ 221 w 328"/>
                    <a:gd name="T11" fmla="*/ 19 h 366"/>
                    <a:gd name="T12" fmla="*/ 384 w 328"/>
                    <a:gd name="T13" fmla="*/ 132 h 366"/>
                    <a:gd name="T14" fmla="*/ 446 w 328"/>
                    <a:gd name="T15" fmla="*/ 205 h 366"/>
                    <a:gd name="T16" fmla="*/ 455 w 328"/>
                    <a:gd name="T17" fmla="*/ 254 h 366"/>
                    <a:gd name="T18" fmla="*/ 434 w 328"/>
                    <a:gd name="T19" fmla="*/ 266 h 366"/>
                    <a:gd name="T20" fmla="*/ 446 w 328"/>
                    <a:gd name="T21" fmla="*/ 316 h 366"/>
                    <a:gd name="T22" fmla="*/ 402 w 328"/>
                    <a:gd name="T23" fmla="*/ 318 h 366"/>
                    <a:gd name="T24" fmla="*/ 402 w 328"/>
                    <a:gd name="T25" fmla="*/ 360 h 366"/>
                    <a:gd name="T26" fmla="*/ 364 w 328"/>
                    <a:gd name="T27" fmla="*/ 339 h 366"/>
                    <a:gd name="T28" fmla="*/ 130 w 328"/>
                    <a:gd name="T29" fmla="*/ 366 h 366"/>
                    <a:gd name="T30" fmla="*/ 78 w 328"/>
                    <a:gd name="T31" fmla="*/ 287 h 366"/>
                    <a:gd name="T32" fmla="*/ 115 w 328"/>
                    <a:gd name="T33" fmla="*/ 233 h 366"/>
                    <a:gd name="T34" fmla="*/ 65 w 328"/>
                    <a:gd name="T35" fmla="*/ 206 h 366"/>
                    <a:gd name="T36" fmla="*/ 0 w 328"/>
                    <a:gd name="T37" fmla="*/ 23 h 36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328"/>
                    <a:gd name="T58" fmla="*/ 0 h 366"/>
                    <a:gd name="T59" fmla="*/ 328 w 328"/>
                    <a:gd name="T60" fmla="*/ 366 h 36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328" h="366">
                      <a:moveTo>
                        <a:pt x="0" y="23"/>
                      </a:moveTo>
                      <a:lnTo>
                        <a:pt x="4" y="23"/>
                      </a:lnTo>
                      <a:lnTo>
                        <a:pt x="80" y="7"/>
                      </a:lnTo>
                      <a:lnTo>
                        <a:pt x="148" y="0"/>
                      </a:lnTo>
                      <a:lnTo>
                        <a:pt x="138" y="19"/>
                      </a:lnTo>
                      <a:lnTo>
                        <a:pt x="159" y="19"/>
                      </a:lnTo>
                      <a:lnTo>
                        <a:pt x="276" y="132"/>
                      </a:lnTo>
                      <a:lnTo>
                        <a:pt x="322" y="205"/>
                      </a:lnTo>
                      <a:lnTo>
                        <a:pt x="328" y="254"/>
                      </a:lnTo>
                      <a:lnTo>
                        <a:pt x="313" y="266"/>
                      </a:lnTo>
                      <a:lnTo>
                        <a:pt x="322" y="316"/>
                      </a:lnTo>
                      <a:lnTo>
                        <a:pt x="289" y="318"/>
                      </a:lnTo>
                      <a:lnTo>
                        <a:pt x="289" y="360"/>
                      </a:lnTo>
                      <a:lnTo>
                        <a:pt x="263" y="339"/>
                      </a:lnTo>
                      <a:lnTo>
                        <a:pt x="94" y="366"/>
                      </a:lnTo>
                      <a:lnTo>
                        <a:pt x="56" y="287"/>
                      </a:lnTo>
                      <a:lnTo>
                        <a:pt x="83" y="233"/>
                      </a:lnTo>
                      <a:lnTo>
                        <a:pt x="47" y="206"/>
                      </a:lnTo>
                      <a:lnTo>
                        <a:pt x="0" y="23"/>
                      </a:lnTo>
                      <a:close/>
                    </a:path>
                  </a:pathLst>
                </a:custGeom>
                <a:solidFill>
                  <a:schemeClr val="tx1"/>
                </a:solidFill>
                <a:ln w="12700">
                  <a:solidFill>
                    <a:schemeClr val="bg1"/>
                  </a:solidFill>
                  <a:round/>
                  <a:headEnd/>
                  <a:tailEnd/>
                </a:ln>
              </p:spPr>
              <p:txBody>
                <a:bodyPr/>
                <a:lstStyle/>
                <a:p>
                  <a:pPr>
                    <a:defRPr/>
                  </a:pPr>
                  <a:endParaRPr lang="en-GB"/>
                </a:p>
              </p:txBody>
            </p:sp>
            <p:sp>
              <p:nvSpPr>
                <p:cNvPr id="58" name="Freeform 51">
                  <a:extLst>
                    <a:ext uri="{FF2B5EF4-FFF2-40B4-BE49-F238E27FC236}">
                      <a16:creationId xmlns:a16="http://schemas.microsoft.com/office/drawing/2014/main" id="{DA3A08B8-2DE5-ECA6-D0CD-F97CE01CCF22}"/>
                    </a:ext>
                  </a:extLst>
                </p:cNvPr>
                <p:cNvSpPr>
                  <a:spLocks/>
                </p:cNvSpPr>
                <p:nvPr/>
              </p:nvSpPr>
              <p:spPr bwMode="auto">
                <a:xfrm>
                  <a:off x="7605713" y="3757613"/>
                  <a:ext cx="982662" cy="463550"/>
                </a:xfrm>
                <a:custGeom>
                  <a:avLst/>
                  <a:gdLst>
                    <a:gd name="T0" fmla="*/ 25 w 516"/>
                    <a:gd name="T1" fmla="*/ 180 h 243"/>
                    <a:gd name="T2" fmla="*/ 0 w 516"/>
                    <a:gd name="T3" fmla="*/ 231 h 243"/>
                    <a:gd name="T4" fmla="*/ 93 w 516"/>
                    <a:gd name="T5" fmla="*/ 224 h 243"/>
                    <a:gd name="T6" fmla="*/ 128 w 516"/>
                    <a:gd name="T7" fmla="*/ 201 h 243"/>
                    <a:gd name="T8" fmla="*/ 253 w 516"/>
                    <a:gd name="T9" fmla="*/ 175 h 243"/>
                    <a:gd name="T10" fmla="*/ 287 w 516"/>
                    <a:gd name="T11" fmla="*/ 189 h 243"/>
                    <a:gd name="T12" fmla="*/ 369 w 516"/>
                    <a:gd name="T13" fmla="*/ 180 h 243"/>
                    <a:gd name="T14" fmla="*/ 369 w 516"/>
                    <a:gd name="T15" fmla="*/ 183 h 243"/>
                    <a:gd name="T16" fmla="*/ 494 w 516"/>
                    <a:gd name="T17" fmla="*/ 243 h 243"/>
                    <a:gd name="T18" fmla="*/ 565 w 516"/>
                    <a:gd name="T19" fmla="*/ 226 h 243"/>
                    <a:gd name="T20" fmla="*/ 608 w 516"/>
                    <a:gd name="T21" fmla="*/ 159 h 243"/>
                    <a:gd name="T22" fmla="*/ 677 w 516"/>
                    <a:gd name="T23" fmla="*/ 140 h 243"/>
                    <a:gd name="T24" fmla="*/ 711 w 516"/>
                    <a:gd name="T25" fmla="*/ 90 h 243"/>
                    <a:gd name="T26" fmla="*/ 708 w 516"/>
                    <a:gd name="T27" fmla="*/ 30 h 243"/>
                    <a:gd name="T28" fmla="*/ 701 w 516"/>
                    <a:gd name="T29" fmla="*/ 80 h 243"/>
                    <a:gd name="T30" fmla="*/ 661 w 516"/>
                    <a:gd name="T31" fmla="*/ 122 h 243"/>
                    <a:gd name="T32" fmla="*/ 646 w 516"/>
                    <a:gd name="T33" fmla="*/ 119 h 243"/>
                    <a:gd name="T34" fmla="*/ 594 w 516"/>
                    <a:gd name="T35" fmla="*/ 130 h 243"/>
                    <a:gd name="T36" fmla="*/ 594 w 516"/>
                    <a:gd name="T37" fmla="*/ 116 h 243"/>
                    <a:gd name="T38" fmla="*/ 646 w 516"/>
                    <a:gd name="T39" fmla="*/ 102 h 243"/>
                    <a:gd name="T40" fmla="*/ 597 w 516"/>
                    <a:gd name="T41" fmla="*/ 97 h 243"/>
                    <a:gd name="T42" fmla="*/ 652 w 516"/>
                    <a:gd name="T43" fmla="*/ 85 h 243"/>
                    <a:gd name="T44" fmla="*/ 674 w 516"/>
                    <a:gd name="T45" fmla="*/ 92 h 243"/>
                    <a:gd name="T46" fmla="*/ 685 w 516"/>
                    <a:gd name="T47" fmla="*/ 45 h 243"/>
                    <a:gd name="T48" fmla="*/ 672 w 516"/>
                    <a:gd name="T49" fmla="*/ 34 h 243"/>
                    <a:gd name="T50" fmla="*/ 607 w 516"/>
                    <a:gd name="T51" fmla="*/ 53 h 243"/>
                    <a:gd name="T52" fmla="*/ 608 w 516"/>
                    <a:gd name="T53" fmla="*/ 25 h 243"/>
                    <a:gd name="T54" fmla="*/ 635 w 516"/>
                    <a:gd name="T55" fmla="*/ 32 h 243"/>
                    <a:gd name="T56" fmla="*/ 672 w 516"/>
                    <a:gd name="T57" fmla="*/ 10 h 243"/>
                    <a:gd name="T58" fmla="*/ 651 w 516"/>
                    <a:gd name="T59" fmla="*/ 0 h 243"/>
                    <a:gd name="T60" fmla="*/ 438 w 516"/>
                    <a:gd name="T61" fmla="*/ 37 h 243"/>
                    <a:gd name="T62" fmla="*/ 179 w 516"/>
                    <a:gd name="T63" fmla="*/ 79 h 243"/>
                    <a:gd name="T64" fmla="*/ 60 w 516"/>
                    <a:gd name="T65" fmla="*/ 179 h 243"/>
                    <a:gd name="T66" fmla="*/ 25 w 516"/>
                    <a:gd name="T67" fmla="*/ 180 h 243"/>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516"/>
                    <a:gd name="T103" fmla="*/ 0 h 243"/>
                    <a:gd name="T104" fmla="*/ 516 w 516"/>
                    <a:gd name="T105" fmla="*/ 243 h 243"/>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516" h="243">
                      <a:moveTo>
                        <a:pt x="18" y="180"/>
                      </a:moveTo>
                      <a:lnTo>
                        <a:pt x="0" y="231"/>
                      </a:lnTo>
                      <a:lnTo>
                        <a:pt x="67" y="224"/>
                      </a:lnTo>
                      <a:lnTo>
                        <a:pt x="93" y="201"/>
                      </a:lnTo>
                      <a:lnTo>
                        <a:pt x="184" y="175"/>
                      </a:lnTo>
                      <a:lnTo>
                        <a:pt x="209" y="189"/>
                      </a:lnTo>
                      <a:lnTo>
                        <a:pt x="269" y="180"/>
                      </a:lnTo>
                      <a:lnTo>
                        <a:pt x="269" y="183"/>
                      </a:lnTo>
                      <a:lnTo>
                        <a:pt x="359" y="243"/>
                      </a:lnTo>
                      <a:lnTo>
                        <a:pt x="411" y="226"/>
                      </a:lnTo>
                      <a:lnTo>
                        <a:pt x="441" y="159"/>
                      </a:lnTo>
                      <a:lnTo>
                        <a:pt x="492" y="140"/>
                      </a:lnTo>
                      <a:lnTo>
                        <a:pt x="516" y="90"/>
                      </a:lnTo>
                      <a:lnTo>
                        <a:pt x="515" y="30"/>
                      </a:lnTo>
                      <a:lnTo>
                        <a:pt x="509" y="80"/>
                      </a:lnTo>
                      <a:lnTo>
                        <a:pt x="480" y="122"/>
                      </a:lnTo>
                      <a:lnTo>
                        <a:pt x="469" y="119"/>
                      </a:lnTo>
                      <a:lnTo>
                        <a:pt x="431" y="130"/>
                      </a:lnTo>
                      <a:lnTo>
                        <a:pt x="431" y="116"/>
                      </a:lnTo>
                      <a:lnTo>
                        <a:pt x="469" y="102"/>
                      </a:lnTo>
                      <a:lnTo>
                        <a:pt x="434" y="97"/>
                      </a:lnTo>
                      <a:lnTo>
                        <a:pt x="474" y="85"/>
                      </a:lnTo>
                      <a:lnTo>
                        <a:pt x="489" y="92"/>
                      </a:lnTo>
                      <a:lnTo>
                        <a:pt x="497" y="45"/>
                      </a:lnTo>
                      <a:lnTo>
                        <a:pt x="487" y="34"/>
                      </a:lnTo>
                      <a:lnTo>
                        <a:pt x="440" y="53"/>
                      </a:lnTo>
                      <a:lnTo>
                        <a:pt x="441" y="25"/>
                      </a:lnTo>
                      <a:lnTo>
                        <a:pt x="461" y="32"/>
                      </a:lnTo>
                      <a:lnTo>
                        <a:pt x="487" y="10"/>
                      </a:lnTo>
                      <a:lnTo>
                        <a:pt x="473" y="0"/>
                      </a:lnTo>
                      <a:lnTo>
                        <a:pt x="318" y="37"/>
                      </a:lnTo>
                      <a:lnTo>
                        <a:pt x="129" y="79"/>
                      </a:lnTo>
                      <a:lnTo>
                        <a:pt x="43" y="179"/>
                      </a:lnTo>
                      <a:lnTo>
                        <a:pt x="18" y="180"/>
                      </a:lnTo>
                      <a:close/>
                    </a:path>
                  </a:pathLst>
                </a:custGeom>
                <a:solidFill>
                  <a:schemeClr val="tx1"/>
                </a:solidFill>
                <a:ln w="12700">
                  <a:solidFill>
                    <a:schemeClr val="bg1"/>
                  </a:solidFill>
                  <a:round/>
                  <a:headEnd/>
                  <a:tailEnd/>
                </a:ln>
              </p:spPr>
              <p:txBody>
                <a:bodyPr/>
                <a:lstStyle/>
                <a:p>
                  <a:pPr>
                    <a:defRPr/>
                  </a:pPr>
                  <a:endParaRPr lang="en-GB"/>
                </a:p>
              </p:txBody>
            </p:sp>
            <p:sp>
              <p:nvSpPr>
                <p:cNvPr id="59" name="Freeform 52">
                  <a:extLst>
                    <a:ext uri="{FF2B5EF4-FFF2-40B4-BE49-F238E27FC236}">
                      <a16:creationId xmlns:a16="http://schemas.microsoft.com/office/drawing/2014/main" id="{56C4E0C8-3EA9-5365-B211-257917D3C116}"/>
                    </a:ext>
                  </a:extLst>
                </p:cNvPr>
                <p:cNvSpPr>
                  <a:spLocks/>
                </p:cNvSpPr>
                <p:nvPr/>
              </p:nvSpPr>
              <p:spPr bwMode="auto">
                <a:xfrm>
                  <a:off x="8401051" y="3270251"/>
                  <a:ext cx="136525" cy="182563"/>
                </a:xfrm>
                <a:custGeom>
                  <a:avLst/>
                  <a:gdLst>
                    <a:gd name="T0" fmla="*/ 0 w 72"/>
                    <a:gd name="T1" fmla="*/ 5 h 96"/>
                    <a:gd name="T2" fmla="*/ 20 w 72"/>
                    <a:gd name="T3" fmla="*/ 0 h 96"/>
                    <a:gd name="T4" fmla="*/ 66 w 72"/>
                    <a:gd name="T5" fmla="*/ 21 h 96"/>
                    <a:gd name="T6" fmla="*/ 66 w 72"/>
                    <a:gd name="T7" fmla="*/ 42 h 96"/>
                    <a:gd name="T8" fmla="*/ 97 w 72"/>
                    <a:gd name="T9" fmla="*/ 57 h 96"/>
                    <a:gd name="T10" fmla="*/ 99 w 72"/>
                    <a:gd name="T11" fmla="*/ 85 h 96"/>
                    <a:gd name="T12" fmla="*/ 48 w 72"/>
                    <a:gd name="T13" fmla="*/ 96 h 96"/>
                    <a:gd name="T14" fmla="*/ 0 w 72"/>
                    <a:gd name="T15" fmla="*/ 5 h 96"/>
                    <a:gd name="T16" fmla="*/ 0 60000 65536"/>
                    <a:gd name="T17" fmla="*/ 0 60000 65536"/>
                    <a:gd name="T18" fmla="*/ 0 60000 65536"/>
                    <a:gd name="T19" fmla="*/ 0 60000 65536"/>
                    <a:gd name="T20" fmla="*/ 0 60000 65536"/>
                    <a:gd name="T21" fmla="*/ 0 60000 65536"/>
                    <a:gd name="T22" fmla="*/ 0 60000 65536"/>
                    <a:gd name="T23" fmla="*/ 0 60000 65536"/>
                    <a:gd name="T24" fmla="*/ 0 w 72"/>
                    <a:gd name="T25" fmla="*/ 0 h 96"/>
                    <a:gd name="T26" fmla="*/ 72 w 7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2" h="96">
                      <a:moveTo>
                        <a:pt x="0" y="5"/>
                      </a:moveTo>
                      <a:lnTo>
                        <a:pt x="15" y="0"/>
                      </a:lnTo>
                      <a:lnTo>
                        <a:pt x="48" y="21"/>
                      </a:lnTo>
                      <a:lnTo>
                        <a:pt x="48" y="42"/>
                      </a:lnTo>
                      <a:lnTo>
                        <a:pt x="71" y="57"/>
                      </a:lnTo>
                      <a:lnTo>
                        <a:pt x="72" y="85"/>
                      </a:lnTo>
                      <a:lnTo>
                        <a:pt x="35" y="96"/>
                      </a:lnTo>
                      <a:lnTo>
                        <a:pt x="0" y="5"/>
                      </a:lnTo>
                      <a:close/>
                    </a:path>
                  </a:pathLst>
                </a:custGeom>
                <a:solidFill>
                  <a:srgbClr val="C00000"/>
                </a:solidFill>
                <a:ln w="12700">
                  <a:solidFill>
                    <a:schemeClr val="bg1"/>
                  </a:solidFill>
                  <a:round/>
                  <a:headEnd/>
                  <a:tailEnd/>
                </a:ln>
              </p:spPr>
              <p:txBody>
                <a:bodyPr/>
                <a:lstStyle/>
                <a:p>
                  <a:pPr>
                    <a:defRPr/>
                  </a:pPr>
                  <a:endParaRPr lang="en-GB"/>
                </a:p>
              </p:txBody>
            </p:sp>
            <p:sp>
              <p:nvSpPr>
                <p:cNvPr id="60" name="Freeform 53">
                  <a:extLst>
                    <a:ext uri="{FF2B5EF4-FFF2-40B4-BE49-F238E27FC236}">
                      <a16:creationId xmlns:a16="http://schemas.microsoft.com/office/drawing/2014/main" id="{0D153B30-4386-ED7C-AE93-3EFDCF79EFB2}"/>
                    </a:ext>
                  </a:extLst>
                </p:cNvPr>
                <p:cNvSpPr>
                  <a:spLocks/>
                </p:cNvSpPr>
                <p:nvPr/>
              </p:nvSpPr>
              <p:spPr bwMode="auto">
                <a:xfrm>
                  <a:off x="7869239" y="2382838"/>
                  <a:ext cx="731837" cy="639762"/>
                </a:xfrm>
                <a:custGeom>
                  <a:avLst/>
                  <a:gdLst>
                    <a:gd name="T0" fmla="*/ 40 w 384"/>
                    <a:gd name="T1" fmla="*/ 226 h 336"/>
                    <a:gd name="T2" fmla="*/ 92 w 384"/>
                    <a:gd name="T3" fmla="*/ 206 h 336"/>
                    <a:gd name="T4" fmla="*/ 158 w 384"/>
                    <a:gd name="T5" fmla="*/ 201 h 336"/>
                    <a:gd name="T6" fmla="*/ 177 w 384"/>
                    <a:gd name="T7" fmla="*/ 183 h 336"/>
                    <a:gd name="T8" fmla="*/ 198 w 384"/>
                    <a:gd name="T9" fmla="*/ 181 h 336"/>
                    <a:gd name="T10" fmla="*/ 212 w 384"/>
                    <a:gd name="T11" fmla="*/ 162 h 336"/>
                    <a:gd name="T12" fmla="*/ 235 w 384"/>
                    <a:gd name="T13" fmla="*/ 155 h 336"/>
                    <a:gd name="T14" fmla="*/ 225 w 384"/>
                    <a:gd name="T15" fmla="*/ 120 h 336"/>
                    <a:gd name="T16" fmla="*/ 211 w 384"/>
                    <a:gd name="T17" fmla="*/ 111 h 336"/>
                    <a:gd name="T18" fmla="*/ 240 w 384"/>
                    <a:gd name="T19" fmla="*/ 82 h 336"/>
                    <a:gd name="T20" fmla="*/ 258 w 384"/>
                    <a:gd name="T21" fmla="*/ 82 h 336"/>
                    <a:gd name="T22" fmla="*/ 320 w 384"/>
                    <a:gd name="T23" fmla="*/ 22 h 336"/>
                    <a:gd name="T24" fmla="*/ 414 w 384"/>
                    <a:gd name="T25" fmla="*/ 0 h 336"/>
                    <a:gd name="T26" fmla="*/ 425 w 384"/>
                    <a:gd name="T27" fmla="*/ 56 h 336"/>
                    <a:gd name="T28" fmla="*/ 430 w 384"/>
                    <a:gd name="T29" fmla="*/ 54 h 336"/>
                    <a:gd name="T30" fmla="*/ 452 w 384"/>
                    <a:gd name="T31" fmla="*/ 74 h 336"/>
                    <a:gd name="T32" fmla="*/ 453 w 384"/>
                    <a:gd name="T33" fmla="*/ 132 h 336"/>
                    <a:gd name="T34" fmla="*/ 482 w 384"/>
                    <a:gd name="T35" fmla="*/ 179 h 336"/>
                    <a:gd name="T36" fmla="*/ 493 w 384"/>
                    <a:gd name="T37" fmla="*/ 240 h 336"/>
                    <a:gd name="T38" fmla="*/ 495 w 384"/>
                    <a:gd name="T39" fmla="*/ 293 h 336"/>
                    <a:gd name="T40" fmla="*/ 530 w 384"/>
                    <a:gd name="T41" fmla="*/ 310 h 336"/>
                    <a:gd name="T42" fmla="*/ 505 w 384"/>
                    <a:gd name="T43" fmla="*/ 336 h 336"/>
                    <a:gd name="T44" fmla="*/ 444 w 384"/>
                    <a:gd name="T45" fmla="*/ 306 h 336"/>
                    <a:gd name="T46" fmla="*/ 412 w 384"/>
                    <a:gd name="T47" fmla="*/ 308 h 336"/>
                    <a:gd name="T48" fmla="*/ 380 w 384"/>
                    <a:gd name="T49" fmla="*/ 301 h 336"/>
                    <a:gd name="T50" fmla="*/ 381 w 384"/>
                    <a:gd name="T51" fmla="*/ 283 h 336"/>
                    <a:gd name="T52" fmla="*/ 362 w 384"/>
                    <a:gd name="T53" fmla="*/ 277 h 336"/>
                    <a:gd name="T54" fmla="*/ 15 w 384"/>
                    <a:gd name="T55" fmla="*/ 329 h 336"/>
                    <a:gd name="T56" fmla="*/ 0 w 384"/>
                    <a:gd name="T57" fmla="*/ 314 h 336"/>
                    <a:gd name="T58" fmla="*/ 52 w 384"/>
                    <a:gd name="T59" fmla="*/ 254 h 336"/>
                    <a:gd name="T60" fmla="*/ 40 w 384"/>
                    <a:gd name="T61" fmla="*/ 226 h 3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384"/>
                    <a:gd name="T94" fmla="*/ 0 h 336"/>
                    <a:gd name="T95" fmla="*/ 384 w 384"/>
                    <a:gd name="T96" fmla="*/ 336 h 3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384" h="336">
                      <a:moveTo>
                        <a:pt x="29" y="226"/>
                      </a:moveTo>
                      <a:lnTo>
                        <a:pt x="66" y="206"/>
                      </a:lnTo>
                      <a:lnTo>
                        <a:pt x="115" y="201"/>
                      </a:lnTo>
                      <a:lnTo>
                        <a:pt x="127" y="183"/>
                      </a:lnTo>
                      <a:lnTo>
                        <a:pt x="144" y="181"/>
                      </a:lnTo>
                      <a:lnTo>
                        <a:pt x="154" y="162"/>
                      </a:lnTo>
                      <a:lnTo>
                        <a:pt x="171" y="155"/>
                      </a:lnTo>
                      <a:lnTo>
                        <a:pt x="163" y="120"/>
                      </a:lnTo>
                      <a:lnTo>
                        <a:pt x="153" y="111"/>
                      </a:lnTo>
                      <a:lnTo>
                        <a:pt x="174" y="82"/>
                      </a:lnTo>
                      <a:lnTo>
                        <a:pt x="187" y="82"/>
                      </a:lnTo>
                      <a:lnTo>
                        <a:pt x="232" y="22"/>
                      </a:lnTo>
                      <a:lnTo>
                        <a:pt x="301" y="0"/>
                      </a:lnTo>
                      <a:lnTo>
                        <a:pt x="308" y="56"/>
                      </a:lnTo>
                      <a:lnTo>
                        <a:pt x="312" y="54"/>
                      </a:lnTo>
                      <a:lnTo>
                        <a:pt x="328" y="74"/>
                      </a:lnTo>
                      <a:lnTo>
                        <a:pt x="329" y="132"/>
                      </a:lnTo>
                      <a:lnTo>
                        <a:pt x="350" y="179"/>
                      </a:lnTo>
                      <a:lnTo>
                        <a:pt x="358" y="240"/>
                      </a:lnTo>
                      <a:lnTo>
                        <a:pt x="360" y="293"/>
                      </a:lnTo>
                      <a:lnTo>
                        <a:pt x="384" y="310"/>
                      </a:lnTo>
                      <a:lnTo>
                        <a:pt x="366" y="336"/>
                      </a:lnTo>
                      <a:lnTo>
                        <a:pt x="322" y="306"/>
                      </a:lnTo>
                      <a:lnTo>
                        <a:pt x="299" y="308"/>
                      </a:lnTo>
                      <a:lnTo>
                        <a:pt x="276" y="301"/>
                      </a:lnTo>
                      <a:lnTo>
                        <a:pt x="277" y="283"/>
                      </a:lnTo>
                      <a:lnTo>
                        <a:pt x="262" y="277"/>
                      </a:lnTo>
                      <a:lnTo>
                        <a:pt x="11" y="329"/>
                      </a:lnTo>
                      <a:lnTo>
                        <a:pt x="0" y="314"/>
                      </a:lnTo>
                      <a:lnTo>
                        <a:pt x="38" y="254"/>
                      </a:lnTo>
                      <a:lnTo>
                        <a:pt x="29" y="226"/>
                      </a:lnTo>
                      <a:close/>
                    </a:path>
                  </a:pathLst>
                </a:custGeom>
                <a:solidFill>
                  <a:schemeClr val="tx1"/>
                </a:solidFill>
                <a:ln w="12700">
                  <a:solidFill>
                    <a:schemeClr val="bg1"/>
                  </a:solidFill>
                  <a:round/>
                  <a:headEnd/>
                  <a:tailEnd/>
                </a:ln>
              </p:spPr>
              <p:txBody>
                <a:bodyPr/>
                <a:lstStyle/>
                <a:p>
                  <a:pPr>
                    <a:defRPr/>
                  </a:pPr>
                  <a:endParaRPr lang="en-GB"/>
                </a:p>
              </p:txBody>
            </p:sp>
            <p:sp>
              <p:nvSpPr>
                <p:cNvPr id="61" name="Freeform 54">
                  <a:extLst>
                    <a:ext uri="{FF2B5EF4-FFF2-40B4-BE49-F238E27FC236}">
                      <a16:creationId xmlns:a16="http://schemas.microsoft.com/office/drawing/2014/main" id="{CFBF6C61-AF5E-6D57-60E1-FAF8CEBCD6FA}"/>
                    </a:ext>
                  </a:extLst>
                </p:cNvPr>
                <p:cNvSpPr>
                  <a:spLocks/>
                </p:cNvSpPr>
                <p:nvPr/>
              </p:nvSpPr>
              <p:spPr bwMode="auto">
                <a:xfrm>
                  <a:off x="8583614" y="2919413"/>
                  <a:ext cx="212725" cy="138112"/>
                </a:xfrm>
                <a:custGeom>
                  <a:avLst/>
                  <a:gdLst>
                    <a:gd name="T0" fmla="*/ 0 w 112"/>
                    <a:gd name="T1" fmla="*/ 53 h 72"/>
                    <a:gd name="T2" fmla="*/ 63 w 112"/>
                    <a:gd name="T3" fmla="*/ 30 h 72"/>
                    <a:gd name="T4" fmla="*/ 124 w 112"/>
                    <a:gd name="T5" fmla="*/ 0 h 72"/>
                    <a:gd name="T6" fmla="*/ 135 w 112"/>
                    <a:gd name="T7" fmla="*/ 1 h 72"/>
                    <a:gd name="T8" fmla="*/ 153 w 112"/>
                    <a:gd name="T9" fmla="*/ 3 h 72"/>
                    <a:gd name="T10" fmla="*/ 92 w 112"/>
                    <a:gd name="T11" fmla="*/ 40 h 72"/>
                    <a:gd name="T12" fmla="*/ 17 w 112"/>
                    <a:gd name="T13" fmla="*/ 72 h 72"/>
                    <a:gd name="T14" fmla="*/ 0 w 112"/>
                    <a:gd name="T15" fmla="*/ 53 h 72"/>
                    <a:gd name="T16" fmla="*/ 0 60000 65536"/>
                    <a:gd name="T17" fmla="*/ 0 60000 65536"/>
                    <a:gd name="T18" fmla="*/ 0 60000 65536"/>
                    <a:gd name="T19" fmla="*/ 0 60000 65536"/>
                    <a:gd name="T20" fmla="*/ 0 60000 65536"/>
                    <a:gd name="T21" fmla="*/ 0 60000 65536"/>
                    <a:gd name="T22" fmla="*/ 0 60000 65536"/>
                    <a:gd name="T23" fmla="*/ 0 60000 65536"/>
                    <a:gd name="T24" fmla="*/ 0 w 112"/>
                    <a:gd name="T25" fmla="*/ 0 h 72"/>
                    <a:gd name="T26" fmla="*/ 112 w 112"/>
                    <a:gd name="T27" fmla="*/ 72 h 7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12" h="72">
                      <a:moveTo>
                        <a:pt x="0" y="53"/>
                      </a:moveTo>
                      <a:lnTo>
                        <a:pt x="46" y="30"/>
                      </a:lnTo>
                      <a:lnTo>
                        <a:pt x="91" y="0"/>
                      </a:lnTo>
                      <a:lnTo>
                        <a:pt x="99" y="1"/>
                      </a:lnTo>
                      <a:lnTo>
                        <a:pt x="112" y="3"/>
                      </a:lnTo>
                      <a:lnTo>
                        <a:pt x="68" y="40"/>
                      </a:lnTo>
                      <a:lnTo>
                        <a:pt x="13" y="72"/>
                      </a:lnTo>
                      <a:lnTo>
                        <a:pt x="0" y="53"/>
                      </a:lnTo>
                      <a:close/>
                    </a:path>
                  </a:pathLst>
                </a:custGeom>
                <a:solidFill>
                  <a:schemeClr val="tx1"/>
                </a:solidFill>
                <a:ln w="12700">
                  <a:solidFill>
                    <a:schemeClr val="bg1"/>
                  </a:solidFill>
                  <a:round/>
                  <a:headEnd/>
                  <a:tailEnd/>
                </a:ln>
              </p:spPr>
              <p:txBody>
                <a:bodyPr/>
                <a:lstStyle/>
                <a:p>
                  <a:pPr>
                    <a:defRPr/>
                  </a:pPr>
                  <a:endParaRPr lang="en-GB"/>
                </a:p>
              </p:txBody>
            </p:sp>
            <p:sp>
              <p:nvSpPr>
                <p:cNvPr id="62" name="Freeform 55">
                  <a:extLst>
                    <a:ext uri="{FF2B5EF4-FFF2-40B4-BE49-F238E27FC236}">
                      <a16:creationId xmlns:a16="http://schemas.microsoft.com/office/drawing/2014/main" id="{EEB4D6EC-5DB9-43BE-D950-5D847282398F}"/>
                    </a:ext>
                  </a:extLst>
                </p:cNvPr>
                <p:cNvSpPr>
                  <a:spLocks/>
                </p:cNvSpPr>
                <p:nvPr/>
              </p:nvSpPr>
              <p:spPr bwMode="auto">
                <a:xfrm>
                  <a:off x="8480425" y="3517900"/>
                  <a:ext cx="58738" cy="109538"/>
                </a:xfrm>
                <a:custGeom>
                  <a:avLst/>
                  <a:gdLst>
                    <a:gd name="T0" fmla="*/ 0 w 31"/>
                    <a:gd name="T1" fmla="*/ 5 h 57"/>
                    <a:gd name="T2" fmla="*/ 45 w 31"/>
                    <a:gd name="T3" fmla="*/ 0 h 57"/>
                    <a:gd name="T4" fmla="*/ 20 w 31"/>
                    <a:gd name="T5" fmla="*/ 57 h 57"/>
                    <a:gd name="T6" fmla="*/ 2 w 31"/>
                    <a:gd name="T7" fmla="*/ 55 h 57"/>
                    <a:gd name="T8" fmla="*/ 0 w 31"/>
                    <a:gd name="T9" fmla="*/ 5 h 57"/>
                    <a:gd name="T10" fmla="*/ 0 60000 65536"/>
                    <a:gd name="T11" fmla="*/ 0 60000 65536"/>
                    <a:gd name="T12" fmla="*/ 0 60000 65536"/>
                    <a:gd name="T13" fmla="*/ 0 60000 65536"/>
                    <a:gd name="T14" fmla="*/ 0 60000 65536"/>
                    <a:gd name="T15" fmla="*/ 0 w 31"/>
                    <a:gd name="T16" fmla="*/ 0 h 57"/>
                    <a:gd name="T17" fmla="*/ 31 w 31"/>
                    <a:gd name="T18" fmla="*/ 57 h 57"/>
                  </a:gdLst>
                  <a:ahLst/>
                  <a:cxnLst>
                    <a:cxn ang="T10">
                      <a:pos x="T0" y="T1"/>
                    </a:cxn>
                    <a:cxn ang="T11">
                      <a:pos x="T2" y="T3"/>
                    </a:cxn>
                    <a:cxn ang="T12">
                      <a:pos x="T4" y="T5"/>
                    </a:cxn>
                    <a:cxn ang="T13">
                      <a:pos x="T6" y="T7"/>
                    </a:cxn>
                    <a:cxn ang="T14">
                      <a:pos x="T8" y="T9"/>
                    </a:cxn>
                  </a:cxnLst>
                  <a:rect l="T15" t="T16" r="T17" b="T18"/>
                  <a:pathLst>
                    <a:path w="31" h="57">
                      <a:moveTo>
                        <a:pt x="0" y="5"/>
                      </a:moveTo>
                      <a:lnTo>
                        <a:pt x="31" y="0"/>
                      </a:lnTo>
                      <a:lnTo>
                        <a:pt x="14" y="57"/>
                      </a:lnTo>
                      <a:lnTo>
                        <a:pt x="2" y="55"/>
                      </a:lnTo>
                      <a:lnTo>
                        <a:pt x="0" y="5"/>
                      </a:lnTo>
                      <a:close/>
                    </a:path>
                  </a:pathLst>
                </a:custGeom>
                <a:solidFill>
                  <a:schemeClr val="tx1"/>
                </a:solidFill>
                <a:ln w="12700">
                  <a:solidFill>
                    <a:schemeClr val="bg1"/>
                  </a:solidFill>
                  <a:round/>
                  <a:headEnd/>
                  <a:tailEnd/>
                </a:ln>
              </p:spPr>
              <p:txBody>
                <a:bodyPr/>
                <a:lstStyle/>
                <a:p>
                  <a:pPr>
                    <a:defRPr/>
                  </a:pPr>
                  <a:endParaRPr lang="en-GB"/>
                </a:p>
              </p:txBody>
            </p:sp>
          </p:grpSp>
          <p:sp>
            <p:nvSpPr>
              <p:cNvPr id="24" name="Hexagon 23">
                <a:extLst>
                  <a:ext uri="{FF2B5EF4-FFF2-40B4-BE49-F238E27FC236}">
                    <a16:creationId xmlns:a16="http://schemas.microsoft.com/office/drawing/2014/main" id="{4328C810-4825-353C-7D6C-42C52EF146AA}"/>
                  </a:ext>
                </a:extLst>
              </p:cNvPr>
              <p:cNvSpPr/>
              <p:nvPr/>
            </p:nvSpPr>
            <p:spPr>
              <a:xfrm>
                <a:off x="2853667" y="1801821"/>
                <a:ext cx="298764" cy="262308"/>
              </a:xfrm>
              <a:prstGeom prst="hexagon">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Hexagon 24">
                <a:extLst>
                  <a:ext uri="{FF2B5EF4-FFF2-40B4-BE49-F238E27FC236}">
                    <a16:creationId xmlns:a16="http://schemas.microsoft.com/office/drawing/2014/main" id="{A6E0B45D-85BF-0555-606E-79217AA71C84}"/>
                  </a:ext>
                </a:extLst>
              </p:cNvPr>
              <p:cNvSpPr/>
              <p:nvPr/>
            </p:nvSpPr>
            <p:spPr>
              <a:xfrm>
                <a:off x="3746892" y="4949488"/>
                <a:ext cx="298765" cy="262308"/>
              </a:xfrm>
              <a:prstGeom prst="hexagon">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Hexagon 25">
                <a:extLst>
                  <a:ext uri="{FF2B5EF4-FFF2-40B4-BE49-F238E27FC236}">
                    <a16:creationId xmlns:a16="http://schemas.microsoft.com/office/drawing/2014/main" id="{46751735-A620-6955-F996-5DCDC00A0BFD}"/>
                  </a:ext>
                </a:extLst>
              </p:cNvPr>
              <p:cNvSpPr/>
              <p:nvPr/>
            </p:nvSpPr>
            <p:spPr>
              <a:xfrm>
                <a:off x="8745540" y="3401896"/>
                <a:ext cx="298764" cy="262308"/>
              </a:xfrm>
              <a:prstGeom prst="hexagon">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TextBox 16">
              <a:extLst>
                <a:ext uri="{FF2B5EF4-FFF2-40B4-BE49-F238E27FC236}">
                  <a16:creationId xmlns:a16="http://schemas.microsoft.com/office/drawing/2014/main" id="{DE744702-3A9D-0538-7B63-5EB63AF62BB8}"/>
                </a:ext>
              </a:extLst>
            </p:cNvPr>
            <p:cNvSpPr txBox="1"/>
            <p:nvPr/>
          </p:nvSpPr>
          <p:spPr>
            <a:xfrm>
              <a:off x="2747006" y="1773255"/>
              <a:ext cx="496422" cy="319437"/>
            </a:xfrm>
            <a:prstGeom prst="rect">
              <a:avLst/>
            </a:prstGeom>
            <a:noFill/>
          </p:spPr>
          <p:txBody>
            <a:bodyPr wrap="square" rtlCol="0">
              <a:spAutoFit/>
            </a:bodyPr>
            <a:lstStyle/>
            <a:p>
              <a:pPr algn="ctr"/>
              <a:r>
                <a:rPr lang="en-US" sz="900" b="1" dirty="0">
                  <a:solidFill>
                    <a:schemeClr val="bg1"/>
                  </a:solidFill>
                </a:rPr>
                <a:t>AK</a:t>
              </a:r>
            </a:p>
          </p:txBody>
        </p:sp>
        <p:sp>
          <p:nvSpPr>
            <p:cNvPr id="19" name="TextBox 18">
              <a:extLst>
                <a:ext uri="{FF2B5EF4-FFF2-40B4-BE49-F238E27FC236}">
                  <a16:creationId xmlns:a16="http://schemas.microsoft.com/office/drawing/2014/main" id="{F3C2A807-753C-1A79-7126-D10DCE7B8851}"/>
                </a:ext>
              </a:extLst>
            </p:cNvPr>
            <p:cNvSpPr txBox="1"/>
            <p:nvPr/>
          </p:nvSpPr>
          <p:spPr>
            <a:xfrm>
              <a:off x="3687504" y="4925419"/>
              <a:ext cx="417539" cy="319437"/>
            </a:xfrm>
            <a:prstGeom prst="rect">
              <a:avLst/>
            </a:prstGeom>
            <a:noFill/>
          </p:spPr>
          <p:txBody>
            <a:bodyPr wrap="square" rtlCol="0">
              <a:spAutoFit/>
            </a:bodyPr>
            <a:lstStyle/>
            <a:p>
              <a:pPr algn="ctr"/>
              <a:r>
                <a:rPr lang="en-US" sz="900" b="1" dirty="0">
                  <a:solidFill>
                    <a:schemeClr val="bg1"/>
                  </a:solidFill>
                </a:rPr>
                <a:t>HI</a:t>
              </a:r>
            </a:p>
          </p:txBody>
        </p:sp>
        <p:sp>
          <p:nvSpPr>
            <p:cNvPr id="20" name="TextBox 19">
              <a:extLst>
                <a:ext uri="{FF2B5EF4-FFF2-40B4-BE49-F238E27FC236}">
                  <a16:creationId xmlns:a16="http://schemas.microsoft.com/office/drawing/2014/main" id="{084137F9-1077-895E-D548-868E14B114B1}"/>
                </a:ext>
              </a:extLst>
            </p:cNvPr>
            <p:cNvSpPr txBox="1"/>
            <p:nvPr/>
          </p:nvSpPr>
          <p:spPr>
            <a:xfrm>
              <a:off x="8667753" y="3378696"/>
              <a:ext cx="444509" cy="319437"/>
            </a:xfrm>
            <a:prstGeom prst="rect">
              <a:avLst/>
            </a:prstGeom>
            <a:noFill/>
          </p:spPr>
          <p:txBody>
            <a:bodyPr wrap="square" rtlCol="0">
              <a:spAutoFit/>
            </a:bodyPr>
            <a:lstStyle/>
            <a:p>
              <a:pPr algn="ctr"/>
              <a:r>
                <a:rPr lang="en-US" sz="900" b="1" dirty="0">
                  <a:solidFill>
                    <a:schemeClr val="bg1"/>
                  </a:solidFill>
                </a:rPr>
                <a:t>DC</a:t>
              </a:r>
            </a:p>
          </p:txBody>
        </p:sp>
      </p:grpSp>
      <p:sp>
        <p:nvSpPr>
          <p:cNvPr id="80" name="TextBox 79">
            <a:extLst>
              <a:ext uri="{FF2B5EF4-FFF2-40B4-BE49-F238E27FC236}">
                <a16:creationId xmlns:a16="http://schemas.microsoft.com/office/drawing/2014/main" id="{A51DE88F-239D-FD0D-424F-15A757717341}"/>
              </a:ext>
            </a:extLst>
          </p:cNvPr>
          <p:cNvSpPr txBox="1"/>
          <p:nvPr/>
        </p:nvSpPr>
        <p:spPr>
          <a:xfrm>
            <a:off x="295883" y="6457983"/>
            <a:ext cx="3141434" cy="461665"/>
          </a:xfrm>
          <a:prstGeom prst="rect">
            <a:avLst/>
          </a:prstGeom>
          <a:noFill/>
        </p:spPr>
        <p:txBody>
          <a:bodyPr wrap="square" rtlCol="0">
            <a:spAutoFit/>
          </a:bodyPr>
          <a:lstStyle/>
          <a:p>
            <a:pPr>
              <a:spcAft>
                <a:spcPts val="1200"/>
              </a:spcAft>
            </a:pPr>
            <a:r>
              <a:rPr lang="en-US" sz="1200" dirty="0">
                <a:latin typeface="+mj-lt"/>
                <a:cs typeface="Calibri" panose="020F0502020204030204" pitchFamily="34" charset="0"/>
              </a:rPr>
              <a:t>While similarities exist, </a:t>
            </a:r>
            <a:r>
              <a:rPr lang="en-US" sz="1200" b="1" dirty="0">
                <a:latin typeface="+mj-lt"/>
                <a:cs typeface="Calibri" panose="020F0502020204030204" pitchFamily="34" charset="0"/>
              </a:rPr>
              <a:t>state legislatures operate much differently than the federal Congress</a:t>
            </a:r>
            <a:r>
              <a:rPr lang="en-US" sz="1200" dirty="0">
                <a:latin typeface="+mj-lt"/>
                <a:cs typeface="Calibri" panose="020F0502020204030204" pitchFamily="34" charset="0"/>
              </a:rPr>
              <a:t>:</a:t>
            </a:r>
          </a:p>
        </p:txBody>
      </p:sp>
      <p:sp>
        <p:nvSpPr>
          <p:cNvPr id="82" name="TextBox 81">
            <a:extLst>
              <a:ext uri="{FF2B5EF4-FFF2-40B4-BE49-F238E27FC236}">
                <a16:creationId xmlns:a16="http://schemas.microsoft.com/office/drawing/2014/main" id="{CF267639-E4B4-B919-77B2-C9E015E375BC}"/>
              </a:ext>
            </a:extLst>
          </p:cNvPr>
          <p:cNvSpPr txBox="1"/>
          <p:nvPr/>
        </p:nvSpPr>
        <p:spPr>
          <a:xfrm>
            <a:off x="245649" y="3911126"/>
            <a:ext cx="2827954" cy="646331"/>
          </a:xfrm>
          <a:prstGeom prst="rect">
            <a:avLst/>
          </a:prstGeom>
          <a:noFill/>
        </p:spPr>
        <p:txBody>
          <a:bodyPr wrap="square" rtlCol="0">
            <a:spAutoFit/>
          </a:bodyPr>
          <a:lstStyle/>
          <a:p>
            <a:pPr>
              <a:spcAft>
                <a:spcPts val="1200"/>
              </a:spcAft>
            </a:pPr>
            <a:r>
              <a:rPr lang="en-US" sz="1200" dirty="0">
                <a:latin typeface="+mj-lt"/>
                <a:cs typeface="Calibri" panose="020F0502020204030204" pitchFamily="34" charset="0"/>
              </a:rPr>
              <a:t>Only </a:t>
            </a:r>
            <a:r>
              <a:rPr lang="en-US" sz="2400" b="1" dirty="0">
                <a:solidFill>
                  <a:schemeClr val="accent6"/>
                </a:solidFill>
                <a:latin typeface="Calibri" panose="020F0502020204030204" pitchFamily="34" charset="0"/>
                <a:cs typeface="Calibri" panose="020F0502020204030204" pitchFamily="34" charset="0"/>
              </a:rPr>
              <a:t>6 states </a:t>
            </a:r>
            <a:r>
              <a:rPr lang="en-US" sz="1200" dirty="0">
                <a:latin typeface="+mj-lt"/>
                <a:cs typeface="Calibri" panose="020F0502020204030204" pitchFamily="34" charset="0"/>
              </a:rPr>
              <a:t>do not have physicians in their state legislatures.</a:t>
            </a:r>
          </a:p>
        </p:txBody>
      </p:sp>
      <p:sp>
        <p:nvSpPr>
          <p:cNvPr id="83" name="TextBox 82">
            <a:extLst>
              <a:ext uri="{FF2B5EF4-FFF2-40B4-BE49-F238E27FC236}">
                <a16:creationId xmlns:a16="http://schemas.microsoft.com/office/drawing/2014/main" id="{06433E12-6438-F7A1-0E00-6E7D462EB8C6}"/>
              </a:ext>
            </a:extLst>
          </p:cNvPr>
          <p:cNvSpPr txBox="1"/>
          <p:nvPr/>
        </p:nvSpPr>
        <p:spPr>
          <a:xfrm>
            <a:off x="242108" y="4646858"/>
            <a:ext cx="878807" cy="523220"/>
          </a:xfrm>
          <a:prstGeom prst="rect">
            <a:avLst/>
          </a:prstGeom>
          <a:noFill/>
        </p:spPr>
        <p:txBody>
          <a:bodyPr wrap="square" rtlCol="0">
            <a:spAutoFit/>
          </a:bodyPr>
          <a:lstStyle/>
          <a:p>
            <a:pPr>
              <a:spcAft>
                <a:spcPts val="1200"/>
              </a:spcAft>
            </a:pPr>
            <a:r>
              <a:rPr lang="en-US" sz="2800" b="1" dirty="0">
                <a:solidFill>
                  <a:schemeClr val="bg1"/>
                </a:solidFill>
                <a:latin typeface="Calibri" panose="020F0502020204030204" pitchFamily="34" charset="0"/>
                <a:cs typeface="Calibri" panose="020F0502020204030204" pitchFamily="34" charset="0"/>
              </a:rPr>
              <a:t>76%</a:t>
            </a:r>
          </a:p>
        </p:txBody>
      </p:sp>
      <p:sp>
        <p:nvSpPr>
          <p:cNvPr id="84" name="TextBox 83">
            <a:extLst>
              <a:ext uri="{FF2B5EF4-FFF2-40B4-BE49-F238E27FC236}">
                <a16:creationId xmlns:a16="http://schemas.microsoft.com/office/drawing/2014/main" id="{4A636C09-59D3-36C4-AFC8-3CE800E13CD4}"/>
              </a:ext>
            </a:extLst>
          </p:cNvPr>
          <p:cNvSpPr txBox="1"/>
          <p:nvPr/>
        </p:nvSpPr>
        <p:spPr>
          <a:xfrm>
            <a:off x="1766559" y="5199259"/>
            <a:ext cx="1457028" cy="523220"/>
          </a:xfrm>
          <a:prstGeom prst="rect">
            <a:avLst/>
          </a:prstGeom>
          <a:noFill/>
        </p:spPr>
        <p:txBody>
          <a:bodyPr wrap="square" rtlCol="0">
            <a:spAutoFit/>
          </a:bodyPr>
          <a:lstStyle/>
          <a:p>
            <a:pPr>
              <a:spcAft>
                <a:spcPts val="1200"/>
              </a:spcAft>
            </a:pPr>
            <a:r>
              <a:rPr lang="en-US" sz="2800" b="1" dirty="0">
                <a:solidFill>
                  <a:schemeClr val="accent6"/>
                </a:solidFill>
                <a:latin typeface="Calibri" panose="020F0502020204030204" pitchFamily="34" charset="0"/>
                <a:cs typeface="Calibri" panose="020F0502020204030204" pitchFamily="34" charset="0"/>
              </a:rPr>
              <a:t>$39,216</a:t>
            </a:r>
          </a:p>
        </p:txBody>
      </p:sp>
      <p:sp>
        <p:nvSpPr>
          <p:cNvPr id="86" name="TextBox 85">
            <a:extLst>
              <a:ext uri="{FF2B5EF4-FFF2-40B4-BE49-F238E27FC236}">
                <a16:creationId xmlns:a16="http://schemas.microsoft.com/office/drawing/2014/main" id="{7A9AFB60-1C0D-22F9-8756-41B30D57990D}"/>
              </a:ext>
            </a:extLst>
          </p:cNvPr>
          <p:cNvSpPr txBox="1"/>
          <p:nvPr/>
        </p:nvSpPr>
        <p:spPr>
          <a:xfrm>
            <a:off x="256141" y="5742394"/>
            <a:ext cx="1457028" cy="523220"/>
          </a:xfrm>
          <a:prstGeom prst="rect">
            <a:avLst/>
          </a:prstGeom>
          <a:noFill/>
        </p:spPr>
        <p:txBody>
          <a:bodyPr wrap="square" rtlCol="0">
            <a:spAutoFit/>
          </a:bodyPr>
          <a:lstStyle/>
          <a:p>
            <a:pPr>
              <a:spcAft>
                <a:spcPts val="1200"/>
              </a:spcAft>
            </a:pPr>
            <a:r>
              <a:rPr lang="en-US" sz="2800" b="1" dirty="0">
                <a:solidFill>
                  <a:schemeClr val="bg1"/>
                </a:solidFill>
                <a:latin typeface="Calibri" panose="020F0502020204030204" pitchFamily="34" charset="0"/>
                <a:cs typeface="Calibri" panose="020F0502020204030204" pitchFamily="34" charset="0"/>
              </a:rPr>
              <a:t>31,000</a:t>
            </a:r>
          </a:p>
        </p:txBody>
      </p:sp>
      <p:sp>
        <p:nvSpPr>
          <p:cNvPr id="87" name="TextBox 86">
            <a:extLst>
              <a:ext uri="{FF2B5EF4-FFF2-40B4-BE49-F238E27FC236}">
                <a16:creationId xmlns:a16="http://schemas.microsoft.com/office/drawing/2014/main" id="{304CDB47-8279-977F-E7B5-923525F43C10}"/>
              </a:ext>
            </a:extLst>
          </p:cNvPr>
          <p:cNvSpPr txBox="1"/>
          <p:nvPr/>
        </p:nvSpPr>
        <p:spPr>
          <a:xfrm>
            <a:off x="971264" y="4675304"/>
            <a:ext cx="2002151" cy="461665"/>
          </a:xfrm>
          <a:prstGeom prst="rect">
            <a:avLst/>
          </a:prstGeom>
          <a:noFill/>
        </p:spPr>
        <p:txBody>
          <a:bodyPr wrap="square" rtlCol="0">
            <a:spAutoFit/>
          </a:bodyPr>
          <a:lstStyle/>
          <a:p>
            <a:pPr>
              <a:spcAft>
                <a:spcPts val="1200"/>
              </a:spcAft>
            </a:pPr>
            <a:r>
              <a:rPr lang="en-US" sz="1200" dirty="0">
                <a:solidFill>
                  <a:schemeClr val="bg1"/>
                </a:solidFill>
                <a:latin typeface="+mj-lt"/>
                <a:cs typeface="Calibri" panose="020F0502020204030204" pitchFamily="34" charset="0"/>
              </a:rPr>
              <a:t>Of state lawmakers have jobs outside their elected office</a:t>
            </a:r>
          </a:p>
        </p:txBody>
      </p:sp>
      <p:sp>
        <p:nvSpPr>
          <p:cNvPr id="88" name="TextBox 87">
            <a:extLst>
              <a:ext uri="{FF2B5EF4-FFF2-40B4-BE49-F238E27FC236}">
                <a16:creationId xmlns:a16="http://schemas.microsoft.com/office/drawing/2014/main" id="{4B20C04B-A6B9-6297-8E94-23D15717C7DF}"/>
              </a:ext>
            </a:extLst>
          </p:cNvPr>
          <p:cNvSpPr txBox="1"/>
          <p:nvPr/>
        </p:nvSpPr>
        <p:spPr>
          <a:xfrm>
            <a:off x="358486" y="5231105"/>
            <a:ext cx="1508423" cy="461665"/>
          </a:xfrm>
          <a:prstGeom prst="rect">
            <a:avLst/>
          </a:prstGeom>
          <a:noFill/>
        </p:spPr>
        <p:txBody>
          <a:bodyPr wrap="square" rtlCol="0">
            <a:spAutoFit/>
          </a:bodyPr>
          <a:lstStyle/>
          <a:p>
            <a:pPr algn="r">
              <a:spcAft>
                <a:spcPts val="1200"/>
              </a:spcAft>
            </a:pPr>
            <a:r>
              <a:rPr lang="en-US" sz="1200" dirty="0">
                <a:latin typeface="+mj-lt"/>
                <a:cs typeface="Calibri" panose="020F0502020204030204" pitchFamily="34" charset="0"/>
              </a:rPr>
              <a:t>Average annual salary</a:t>
            </a:r>
          </a:p>
        </p:txBody>
      </p:sp>
      <p:sp>
        <p:nvSpPr>
          <p:cNvPr id="89" name="TextBox 88">
            <a:extLst>
              <a:ext uri="{FF2B5EF4-FFF2-40B4-BE49-F238E27FC236}">
                <a16:creationId xmlns:a16="http://schemas.microsoft.com/office/drawing/2014/main" id="{A28A8962-2CCA-C69D-A274-64A0957AE88B}"/>
              </a:ext>
            </a:extLst>
          </p:cNvPr>
          <p:cNvSpPr txBox="1"/>
          <p:nvPr/>
        </p:nvSpPr>
        <p:spPr>
          <a:xfrm>
            <a:off x="1362013" y="5786949"/>
            <a:ext cx="1809718" cy="461665"/>
          </a:xfrm>
          <a:prstGeom prst="rect">
            <a:avLst/>
          </a:prstGeom>
          <a:noFill/>
        </p:spPr>
        <p:txBody>
          <a:bodyPr wrap="square" rtlCol="0">
            <a:spAutoFit/>
          </a:bodyPr>
          <a:lstStyle/>
          <a:p>
            <a:pPr>
              <a:spcAft>
                <a:spcPts val="1200"/>
              </a:spcAft>
            </a:pPr>
            <a:r>
              <a:rPr lang="en-US" sz="1200" dirty="0">
                <a:solidFill>
                  <a:schemeClr val="bg1"/>
                </a:solidFill>
                <a:latin typeface="+mj-lt"/>
                <a:cs typeface="Calibri" panose="020F0502020204030204" pitchFamily="34" charset="0"/>
              </a:rPr>
              <a:t>Total state legislative staffers in 2015</a:t>
            </a:r>
          </a:p>
        </p:txBody>
      </p:sp>
      <p:sp>
        <p:nvSpPr>
          <p:cNvPr id="76" name="Title 75">
            <a:extLst>
              <a:ext uri="{FF2B5EF4-FFF2-40B4-BE49-F238E27FC236}">
                <a16:creationId xmlns:a16="http://schemas.microsoft.com/office/drawing/2014/main" id="{391F2CA0-8B1F-87EA-6B80-AF5D3FC6CB00}"/>
              </a:ext>
            </a:extLst>
          </p:cNvPr>
          <p:cNvSpPr>
            <a:spLocks noGrp="1"/>
          </p:cNvSpPr>
          <p:nvPr>
            <p:ph type="title"/>
          </p:nvPr>
        </p:nvSpPr>
        <p:spPr>
          <a:xfrm>
            <a:off x="183412" y="299646"/>
            <a:ext cx="7416639" cy="702303"/>
          </a:xfrm>
        </p:spPr>
        <p:txBody>
          <a:bodyPr>
            <a:noAutofit/>
          </a:bodyPr>
          <a:lstStyle/>
          <a:p>
            <a:pPr algn="ctr"/>
            <a:r>
              <a:rPr lang="en-US" sz="4000" b="1" dirty="0">
                <a:cs typeface="Segoe UI Semibold" panose="020B0702040204020203" pitchFamily="34" charset="0"/>
              </a:rPr>
              <a:t>An Overview of State Legislatures</a:t>
            </a:r>
            <a:endParaRPr lang="en-US" sz="4000" dirty="0"/>
          </a:p>
        </p:txBody>
      </p:sp>
      <p:sp>
        <p:nvSpPr>
          <p:cNvPr id="3" name="Rectangle 2">
            <a:extLst>
              <a:ext uri="{FF2B5EF4-FFF2-40B4-BE49-F238E27FC236}">
                <a16:creationId xmlns:a16="http://schemas.microsoft.com/office/drawing/2014/main" id="{44A9B080-892B-9204-3996-E71E7F404C1F}"/>
              </a:ext>
            </a:extLst>
          </p:cNvPr>
          <p:cNvSpPr/>
          <p:nvPr/>
        </p:nvSpPr>
        <p:spPr>
          <a:xfrm>
            <a:off x="1540461" y="1490152"/>
            <a:ext cx="4667731" cy="325213"/>
          </a:xfrm>
          <a:prstGeom prst="rect">
            <a:avLst/>
          </a:prstGeom>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DD81218F-B055-AFA1-FB83-5DCF0C59D1FE}"/>
              </a:ext>
            </a:extLst>
          </p:cNvPr>
          <p:cNvSpPr txBox="1"/>
          <p:nvPr/>
        </p:nvSpPr>
        <p:spPr>
          <a:xfrm>
            <a:off x="1782830" y="1451001"/>
            <a:ext cx="4217804" cy="369332"/>
          </a:xfrm>
          <a:prstGeom prst="rect">
            <a:avLst/>
          </a:prstGeom>
          <a:noFill/>
        </p:spPr>
        <p:txBody>
          <a:bodyPr wrap="square" rtlCol="0">
            <a:spAutoFit/>
          </a:bodyPr>
          <a:lstStyle/>
          <a:p>
            <a:pPr algn="ctr">
              <a:spcAft>
                <a:spcPts val="1200"/>
              </a:spcAft>
            </a:pPr>
            <a:r>
              <a:rPr lang="en-US" b="1" dirty="0">
                <a:solidFill>
                  <a:schemeClr val="bg1"/>
                </a:solidFill>
                <a:latin typeface="Calibri" panose="020F0502020204030204" pitchFamily="34" charset="0"/>
                <a:cs typeface="Calibri" panose="020F0502020204030204" pitchFamily="34" charset="0"/>
              </a:rPr>
              <a:t>States are the laboratories of democracy.</a:t>
            </a:r>
          </a:p>
        </p:txBody>
      </p:sp>
    </p:spTree>
    <p:extLst>
      <p:ext uri="{BB962C8B-B14F-4D97-AF65-F5344CB8AC3E}">
        <p14:creationId xmlns:p14="http://schemas.microsoft.com/office/powerpoint/2010/main" val="4029481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ectangle 43">
            <a:extLst>
              <a:ext uri="{FF2B5EF4-FFF2-40B4-BE49-F238E27FC236}">
                <a16:creationId xmlns:a16="http://schemas.microsoft.com/office/drawing/2014/main" id="{3F2591D4-DFAA-9C8D-D247-551DC6A1C309}"/>
              </a:ext>
            </a:extLst>
          </p:cNvPr>
          <p:cNvSpPr/>
          <p:nvPr/>
        </p:nvSpPr>
        <p:spPr>
          <a:xfrm>
            <a:off x="0" y="283767"/>
            <a:ext cx="5572726" cy="521644"/>
          </a:xfrm>
          <a:prstGeom prst="rect">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7" name="Straight Arrow Connector 146">
            <a:extLst>
              <a:ext uri="{FF2B5EF4-FFF2-40B4-BE49-F238E27FC236}">
                <a16:creationId xmlns:a16="http://schemas.microsoft.com/office/drawing/2014/main" id="{A08C0C1A-3550-D2CB-A5B8-9100982C5AAC}"/>
              </a:ext>
            </a:extLst>
          </p:cNvPr>
          <p:cNvCxnSpPr>
            <a:cxnSpLocks/>
          </p:cNvCxnSpPr>
          <p:nvPr/>
        </p:nvCxnSpPr>
        <p:spPr>
          <a:xfrm>
            <a:off x="4534965" y="8520779"/>
            <a:ext cx="0" cy="306565"/>
          </a:xfrm>
          <a:prstGeom prst="straightConnector1">
            <a:avLst/>
          </a:prstGeom>
          <a:ln w="28575">
            <a:solidFill>
              <a:schemeClr val="bg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50" name="Straight Arrow Connector 149">
            <a:extLst>
              <a:ext uri="{FF2B5EF4-FFF2-40B4-BE49-F238E27FC236}">
                <a16:creationId xmlns:a16="http://schemas.microsoft.com/office/drawing/2014/main" id="{FC610C30-F13B-89DF-E23F-027162740606}"/>
              </a:ext>
            </a:extLst>
          </p:cNvPr>
          <p:cNvCxnSpPr>
            <a:cxnSpLocks/>
          </p:cNvCxnSpPr>
          <p:nvPr/>
        </p:nvCxnSpPr>
        <p:spPr>
          <a:xfrm>
            <a:off x="6387707" y="8459694"/>
            <a:ext cx="0" cy="367650"/>
          </a:xfrm>
          <a:prstGeom prst="straightConnector1">
            <a:avLst/>
          </a:prstGeom>
          <a:ln w="28575">
            <a:solidFill>
              <a:schemeClr val="bg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55" name="Rectangle 54">
            <a:extLst>
              <a:ext uri="{FF2B5EF4-FFF2-40B4-BE49-F238E27FC236}">
                <a16:creationId xmlns:a16="http://schemas.microsoft.com/office/drawing/2014/main" id="{3BD3B7A7-6E7C-7B17-041F-E0B9D5B7A404}"/>
              </a:ext>
            </a:extLst>
          </p:cNvPr>
          <p:cNvSpPr/>
          <p:nvPr/>
        </p:nvSpPr>
        <p:spPr>
          <a:xfrm>
            <a:off x="4077765" y="8838708"/>
            <a:ext cx="3377085" cy="488477"/>
          </a:xfrm>
          <a:prstGeom prst="rect">
            <a:avLst/>
          </a:prstGeom>
          <a:solidFill>
            <a:schemeClr val="bg1"/>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1" name="Rectangle 50">
            <a:extLst>
              <a:ext uri="{FF2B5EF4-FFF2-40B4-BE49-F238E27FC236}">
                <a16:creationId xmlns:a16="http://schemas.microsoft.com/office/drawing/2014/main" id="{9CC42441-182A-E4B4-B45F-6F0A9216D76C}"/>
              </a:ext>
            </a:extLst>
          </p:cNvPr>
          <p:cNvSpPr/>
          <p:nvPr/>
        </p:nvSpPr>
        <p:spPr>
          <a:xfrm>
            <a:off x="5405326" y="7425593"/>
            <a:ext cx="2049525" cy="1034101"/>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4" name="Rectangle 53">
            <a:extLst>
              <a:ext uri="{FF2B5EF4-FFF2-40B4-BE49-F238E27FC236}">
                <a16:creationId xmlns:a16="http://schemas.microsoft.com/office/drawing/2014/main" id="{FAFD085C-942E-7D12-08A2-4E27097A0A87}"/>
              </a:ext>
            </a:extLst>
          </p:cNvPr>
          <p:cNvSpPr/>
          <p:nvPr/>
        </p:nvSpPr>
        <p:spPr>
          <a:xfrm>
            <a:off x="485254" y="7885774"/>
            <a:ext cx="4395297" cy="636499"/>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1" name="Rectangle 30">
            <a:extLst>
              <a:ext uri="{FF2B5EF4-FFF2-40B4-BE49-F238E27FC236}">
                <a16:creationId xmlns:a16="http://schemas.microsoft.com/office/drawing/2014/main" id="{3790542E-A52F-0883-AD67-0A2D2E063BC8}"/>
              </a:ext>
            </a:extLst>
          </p:cNvPr>
          <p:cNvSpPr/>
          <p:nvPr/>
        </p:nvSpPr>
        <p:spPr>
          <a:xfrm>
            <a:off x="5118949" y="2952093"/>
            <a:ext cx="2342183" cy="116889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1" name="Rectangle 40">
            <a:extLst>
              <a:ext uri="{FF2B5EF4-FFF2-40B4-BE49-F238E27FC236}">
                <a16:creationId xmlns:a16="http://schemas.microsoft.com/office/drawing/2014/main" id="{710547FD-22BE-4770-41A8-51EEE92B4F7C}"/>
              </a:ext>
            </a:extLst>
          </p:cNvPr>
          <p:cNvSpPr/>
          <p:nvPr/>
        </p:nvSpPr>
        <p:spPr>
          <a:xfrm>
            <a:off x="496196" y="2151702"/>
            <a:ext cx="3958235" cy="1954413"/>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TextBox 7">
            <a:extLst>
              <a:ext uri="{FF2B5EF4-FFF2-40B4-BE49-F238E27FC236}">
                <a16:creationId xmlns:a16="http://schemas.microsoft.com/office/drawing/2014/main" id="{68573281-A0E5-D88F-862A-145F60751C61}"/>
              </a:ext>
            </a:extLst>
          </p:cNvPr>
          <p:cNvSpPr txBox="1"/>
          <p:nvPr/>
        </p:nvSpPr>
        <p:spPr>
          <a:xfrm>
            <a:off x="5220764" y="2937312"/>
            <a:ext cx="2234075" cy="1200329"/>
          </a:xfrm>
          <a:prstGeom prst="rect">
            <a:avLst/>
          </a:prstGeom>
          <a:noFill/>
          <a:ln>
            <a:noFill/>
          </a:ln>
        </p:spPr>
        <p:txBody>
          <a:bodyPr wrap="square" rtlCol="0">
            <a:spAutoFit/>
          </a:bodyPr>
          <a:lstStyle/>
          <a:p>
            <a:r>
              <a:rPr lang="en-US" sz="1200" b="1" dirty="0">
                <a:solidFill>
                  <a:schemeClr val="accent6"/>
                </a:solidFill>
              </a:rPr>
              <a:t>COMMITTEE CONSIDERATION</a:t>
            </a:r>
          </a:p>
          <a:p>
            <a:r>
              <a:rPr lang="en-US" sz="1200" dirty="0"/>
              <a:t>In committee, the bill sponsor (legislator) requests a public hearing for the bill. The committee discusses the bill and hears comments. </a:t>
            </a:r>
          </a:p>
        </p:txBody>
      </p:sp>
      <p:sp>
        <p:nvSpPr>
          <p:cNvPr id="9" name="TextBox 8">
            <a:extLst>
              <a:ext uri="{FF2B5EF4-FFF2-40B4-BE49-F238E27FC236}">
                <a16:creationId xmlns:a16="http://schemas.microsoft.com/office/drawing/2014/main" id="{F78F04C8-3E3A-7828-294A-A4462CB37075}"/>
              </a:ext>
            </a:extLst>
          </p:cNvPr>
          <p:cNvSpPr txBox="1"/>
          <p:nvPr/>
        </p:nvSpPr>
        <p:spPr>
          <a:xfrm>
            <a:off x="579942" y="2153952"/>
            <a:ext cx="3802623" cy="1938992"/>
          </a:xfrm>
          <a:prstGeom prst="rect">
            <a:avLst/>
          </a:prstGeom>
          <a:noFill/>
          <a:ln>
            <a:noFill/>
          </a:ln>
        </p:spPr>
        <p:txBody>
          <a:bodyPr wrap="square" rtlCol="0">
            <a:spAutoFit/>
          </a:bodyPr>
          <a:lstStyle/>
          <a:p>
            <a:r>
              <a:rPr lang="en-US" sz="1200" dirty="0">
                <a:solidFill>
                  <a:schemeClr val="accent5">
                    <a:lumMod val="50000"/>
                  </a:schemeClr>
                </a:solidFill>
              </a:rPr>
              <a:t>The committee has the power to:</a:t>
            </a:r>
          </a:p>
          <a:p>
            <a:pPr marL="285750" indent="-171450">
              <a:buFont typeface="Arial" panose="020B0604020202020204" pitchFamily="34" charset="0"/>
              <a:buChar char="•"/>
            </a:pPr>
            <a:r>
              <a:rPr lang="en-US" sz="1200" dirty="0">
                <a:solidFill>
                  <a:schemeClr val="accent5">
                    <a:lumMod val="50000"/>
                  </a:schemeClr>
                </a:solidFill>
              </a:rPr>
              <a:t>Pass the bill and send it to the floor (with or without amendments).</a:t>
            </a:r>
          </a:p>
          <a:p>
            <a:pPr marL="285750" indent="-171450">
              <a:buFont typeface="Arial" panose="020B0604020202020204" pitchFamily="34" charset="0"/>
              <a:buChar char="•"/>
            </a:pPr>
            <a:r>
              <a:rPr lang="en-US" sz="1200" dirty="0">
                <a:solidFill>
                  <a:schemeClr val="accent5">
                    <a:lumMod val="50000"/>
                  </a:schemeClr>
                </a:solidFill>
              </a:rPr>
              <a:t>Pass it and send it to another committee.</a:t>
            </a:r>
          </a:p>
          <a:p>
            <a:pPr marL="285750" indent="-171450">
              <a:buFont typeface="Arial" panose="020B0604020202020204" pitchFamily="34" charset="0"/>
              <a:buChar char="•"/>
            </a:pPr>
            <a:r>
              <a:rPr lang="en-US" sz="1200" dirty="0">
                <a:solidFill>
                  <a:schemeClr val="accent5">
                    <a:lumMod val="50000"/>
                  </a:schemeClr>
                </a:solidFill>
              </a:rPr>
              <a:t>Pass it and place it on the consent calendar (for noncontroversial items).</a:t>
            </a:r>
          </a:p>
          <a:p>
            <a:pPr marL="285750" indent="-171450">
              <a:buFont typeface="Arial" panose="020B0604020202020204" pitchFamily="34" charset="0"/>
              <a:buChar char="•"/>
            </a:pPr>
            <a:r>
              <a:rPr lang="en-US" sz="1200" dirty="0">
                <a:solidFill>
                  <a:schemeClr val="accent5">
                    <a:lumMod val="50000"/>
                  </a:schemeClr>
                </a:solidFill>
              </a:rPr>
              <a:t>Send it to the floor or a committee with no recommendation.</a:t>
            </a:r>
          </a:p>
          <a:p>
            <a:pPr marL="285750" indent="-171450">
              <a:buFont typeface="Arial" panose="020B0604020202020204" pitchFamily="34" charset="0"/>
              <a:buChar char="•"/>
            </a:pPr>
            <a:r>
              <a:rPr lang="en-US" sz="1200" dirty="0">
                <a:solidFill>
                  <a:schemeClr val="accent5">
                    <a:lumMod val="50000"/>
                  </a:schemeClr>
                </a:solidFill>
              </a:rPr>
              <a:t>“Kill” it by voting it down, tabling it, ignoring it, or returning it to its author.</a:t>
            </a:r>
          </a:p>
        </p:txBody>
      </p:sp>
      <p:sp>
        <p:nvSpPr>
          <p:cNvPr id="14" name="TextBox 13">
            <a:extLst>
              <a:ext uri="{FF2B5EF4-FFF2-40B4-BE49-F238E27FC236}">
                <a16:creationId xmlns:a16="http://schemas.microsoft.com/office/drawing/2014/main" id="{3B24B144-E9A9-EE1D-628C-08EE1CA79343}"/>
              </a:ext>
            </a:extLst>
          </p:cNvPr>
          <p:cNvSpPr txBox="1"/>
          <p:nvPr/>
        </p:nvSpPr>
        <p:spPr>
          <a:xfrm>
            <a:off x="5491994" y="7444031"/>
            <a:ext cx="1962847" cy="830997"/>
          </a:xfrm>
          <a:prstGeom prst="rect">
            <a:avLst/>
          </a:prstGeom>
          <a:noFill/>
          <a:ln>
            <a:noFill/>
          </a:ln>
        </p:spPr>
        <p:txBody>
          <a:bodyPr wrap="square" rtlCol="0">
            <a:spAutoFit/>
          </a:bodyPr>
          <a:lstStyle/>
          <a:p>
            <a:r>
              <a:rPr lang="en-US" sz="1200" dirty="0"/>
              <a:t>The governor signs the whole bill, signs with line-item vetoes, vetoes the bill, or pocket vetoes the bill.</a:t>
            </a:r>
          </a:p>
        </p:txBody>
      </p:sp>
      <p:sp>
        <p:nvSpPr>
          <p:cNvPr id="17" name="TextBox 16">
            <a:extLst>
              <a:ext uri="{FF2B5EF4-FFF2-40B4-BE49-F238E27FC236}">
                <a16:creationId xmlns:a16="http://schemas.microsoft.com/office/drawing/2014/main" id="{F1F78F3A-A8E7-29B8-1428-F504EBAE1B25}"/>
              </a:ext>
            </a:extLst>
          </p:cNvPr>
          <p:cNvSpPr txBox="1"/>
          <p:nvPr/>
        </p:nvSpPr>
        <p:spPr>
          <a:xfrm>
            <a:off x="593028" y="7887306"/>
            <a:ext cx="4287523" cy="646331"/>
          </a:xfrm>
          <a:prstGeom prst="rect">
            <a:avLst/>
          </a:prstGeom>
          <a:noFill/>
          <a:ln>
            <a:noFill/>
          </a:ln>
        </p:spPr>
        <p:txBody>
          <a:bodyPr wrap="square" rtlCol="0">
            <a:spAutoFit/>
          </a:bodyPr>
          <a:lstStyle/>
          <a:p>
            <a:r>
              <a:rPr lang="en-US" sz="1200" dirty="0"/>
              <a:t>If vetoed, the bills are sent back to the legislature for reconsideration. A two-thirds vote of both the senate and the house is required to overturn a veto.</a:t>
            </a:r>
          </a:p>
        </p:txBody>
      </p:sp>
      <p:sp>
        <p:nvSpPr>
          <p:cNvPr id="18" name="TextBox 17">
            <a:extLst>
              <a:ext uri="{FF2B5EF4-FFF2-40B4-BE49-F238E27FC236}">
                <a16:creationId xmlns:a16="http://schemas.microsoft.com/office/drawing/2014/main" id="{366917F3-F774-1015-7C64-59B8C813B685}"/>
              </a:ext>
            </a:extLst>
          </p:cNvPr>
          <p:cNvSpPr txBox="1"/>
          <p:nvPr/>
        </p:nvSpPr>
        <p:spPr>
          <a:xfrm>
            <a:off x="4182263" y="8852113"/>
            <a:ext cx="3272579" cy="461665"/>
          </a:xfrm>
          <a:prstGeom prst="rect">
            <a:avLst/>
          </a:prstGeom>
          <a:noFill/>
          <a:ln>
            <a:noFill/>
          </a:ln>
        </p:spPr>
        <p:txBody>
          <a:bodyPr wrap="square" rtlCol="0">
            <a:spAutoFit/>
          </a:bodyPr>
          <a:lstStyle/>
          <a:p>
            <a:r>
              <a:rPr lang="en-US" sz="1200" dirty="0"/>
              <a:t>If the governor signs, or both chambers override the governor’s veto, </a:t>
            </a:r>
            <a:r>
              <a:rPr lang="en-US" sz="1200" b="1" dirty="0"/>
              <a:t>bill becomes law.</a:t>
            </a:r>
          </a:p>
        </p:txBody>
      </p:sp>
      <p:sp>
        <p:nvSpPr>
          <p:cNvPr id="26" name="Rectangle 25">
            <a:extLst>
              <a:ext uri="{FF2B5EF4-FFF2-40B4-BE49-F238E27FC236}">
                <a16:creationId xmlns:a16="http://schemas.microsoft.com/office/drawing/2014/main" id="{6185D572-E14D-11D5-F01F-96A1EEBBBA5D}"/>
              </a:ext>
            </a:extLst>
          </p:cNvPr>
          <p:cNvSpPr/>
          <p:nvPr/>
        </p:nvSpPr>
        <p:spPr>
          <a:xfrm>
            <a:off x="5118950" y="1281332"/>
            <a:ext cx="2342184" cy="1113655"/>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Rectangle 24">
            <a:extLst>
              <a:ext uri="{FF2B5EF4-FFF2-40B4-BE49-F238E27FC236}">
                <a16:creationId xmlns:a16="http://schemas.microsoft.com/office/drawing/2014/main" id="{CFAD9E08-B602-70A9-A980-136EFC6DD526}"/>
              </a:ext>
            </a:extLst>
          </p:cNvPr>
          <p:cNvSpPr/>
          <p:nvPr/>
        </p:nvSpPr>
        <p:spPr>
          <a:xfrm>
            <a:off x="2799417" y="1297302"/>
            <a:ext cx="1655014" cy="646331"/>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Rectangle 15">
            <a:extLst>
              <a:ext uri="{FF2B5EF4-FFF2-40B4-BE49-F238E27FC236}">
                <a16:creationId xmlns:a16="http://schemas.microsoft.com/office/drawing/2014/main" id="{6E243CA6-C9AE-F14C-102B-AE161D2840D2}"/>
              </a:ext>
            </a:extLst>
          </p:cNvPr>
          <p:cNvSpPr/>
          <p:nvPr/>
        </p:nvSpPr>
        <p:spPr>
          <a:xfrm>
            <a:off x="514185" y="1288158"/>
            <a:ext cx="1597247" cy="495938"/>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TextBox 4">
            <a:extLst>
              <a:ext uri="{FF2B5EF4-FFF2-40B4-BE49-F238E27FC236}">
                <a16:creationId xmlns:a16="http://schemas.microsoft.com/office/drawing/2014/main" id="{EAC84168-4A19-7A27-E1DB-2211374AB064}"/>
              </a:ext>
            </a:extLst>
          </p:cNvPr>
          <p:cNvSpPr txBox="1"/>
          <p:nvPr/>
        </p:nvSpPr>
        <p:spPr>
          <a:xfrm>
            <a:off x="593029" y="1286851"/>
            <a:ext cx="1448935" cy="461665"/>
          </a:xfrm>
          <a:prstGeom prst="rect">
            <a:avLst/>
          </a:prstGeom>
          <a:noFill/>
          <a:ln>
            <a:solidFill>
              <a:schemeClr val="bg1"/>
            </a:solidFill>
          </a:ln>
        </p:spPr>
        <p:txBody>
          <a:bodyPr wrap="square" rtlCol="0">
            <a:spAutoFit/>
          </a:bodyPr>
          <a:lstStyle/>
          <a:p>
            <a:r>
              <a:rPr lang="en-US" sz="1200" dirty="0"/>
              <a:t>Someone brings an idea to a legislator.</a:t>
            </a:r>
          </a:p>
        </p:txBody>
      </p:sp>
      <p:sp>
        <p:nvSpPr>
          <p:cNvPr id="6" name="TextBox 5">
            <a:extLst>
              <a:ext uri="{FF2B5EF4-FFF2-40B4-BE49-F238E27FC236}">
                <a16:creationId xmlns:a16="http://schemas.microsoft.com/office/drawing/2014/main" id="{194BA111-D04C-0EAF-2A06-F91FB202D62B}"/>
              </a:ext>
            </a:extLst>
          </p:cNvPr>
          <p:cNvSpPr txBox="1"/>
          <p:nvPr/>
        </p:nvSpPr>
        <p:spPr>
          <a:xfrm>
            <a:off x="2830352" y="1297302"/>
            <a:ext cx="1628413" cy="646331"/>
          </a:xfrm>
          <a:prstGeom prst="rect">
            <a:avLst/>
          </a:prstGeom>
          <a:noFill/>
          <a:ln>
            <a:noFill/>
          </a:ln>
        </p:spPr>
        <p:txBody>
          <a:bodyPr wrap="square" rtlCol="0">
            <a:spAutoFit/>
          </a:bodyPr>
          <a:lstStyle/>
          <a:p>
            <a:r>
              <a:rPr lang="en-US" sz="1200" dirty="0"/>
              <a:t>A legislator writes a proposal with the bill drafting office/agency.</a:t>
            </a:r>
          </a:p>
        </p:txBody>
      </p:sp>
      <p:sp>
        <p:nvSpPr>
          <p:cNvPr id="7" name="TextBox 6">
            <a:extLst>
              <a:ext uri="{FF2B5EF4-FFF2-40B4-BE49-F238E27FC236}">
                <a16:creationId xmlns:a16="http://schemas.microsoft.com/office/drawing/2014/main" id="{C959A47C-18E7-2823-10FF-6C3D213583A7}"/>
              </a:ext>
            </a:extLst>
          </p:cNvPr>
          <p:cNvSpPr txBox="1"/>
          <p:nvPr/>
        </p:nvSpPr>
        <p:spPr>
          <a:xfrm>
            <a:off x="5209262" y="1314271"/>
            <a:ext cx="2234075" cy="1015663"/>
          </a:xfrm>
          <a:prstGeom prst="rect">
            <a:avLst/>
          </a:prstGeom>
          <a:noFill/>
          <a:ln>
            <a:noFill/>
          </a:ln>
        </p:spPr>
        <p:txBody>
          <a:bodyPr wrap="square" rtlCol="0">
            <a:spAutoFit/>
          </a:bodyPr>
          <a:lstStyle/>
          <a:p>
            <a:r>
              <a:rPr lang="en-US" sz="1200" b="1" dirty="0">
                <a:solidFill>
                  <a:schemeClr val="accent6"/>
                </a:solidFill>
              </a:rPr>
              <a:t>BILL INTRODUCTION</a:t>
            </a:r>
          </a:p>
          <a:p>
            <a:r>
              <a:rPr lang="en-US" sz="1200" dirty="0"/>
              <a:t>The legislator introduces the bill to the chamber. It is given its first reading, receives a number, and is assigned to a committee.</a:t>
            </a:r>
          </a:p>
        </p:txBody>
      </p:sp>
      <p:sp>
        <p:nvSpPr>
          <p:cNvPr id="32" name="Rectangle 31">
            <a:extLst>
              <a:ext uri="{FF2B5EF4-FFF2-40B4-BE49-F238E27FC236}">
                <a16:creationId xmlns:a16="http://schemas.microsoft.com/office/drawing/2014/main" id="{6AFE4657-8B62-E3A9-7722-8E932CACF12B}"/>
              </a:ext>
            </a:extLst>
          </p:cNvPr>
          <p:cNvSpPr/>
          <p:nvPr/>
        </p:nvSpPr>
        <p:spPr>
          <a:xfrm>
            <a:off x="5406328" y="4455323"/>
            <a:ext cx="2054804" cy="1047966"/>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4" name="Rectangle 33">
            <a:extLst>
              <a:ext uri="{FF2B5EF4-FFF2-40B4-BE49-F238E27FC236}">
                <a16:creationId xmlns:a16="http://schemas.microsoft.com/office/drawing/2014/main" id="{F2292CFF-9B18-96FB-3803-3224EFFE8903}"/>
              </a:ext>
            </a:extLst>
          </p:cNvPr>
          <p:cNvSpPr/>
          <p:nvPr/>
        </p:nvSpPr>
        <p:spPr>
          <a:xfrm>
            <a:off x="2895204" y="4459619"/>
            <a:ext cx="1966736" cy="12376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3" name="Rectangle 32">
            <a:extLst>
              <a:ext uri="{FF2B5EF4-FFF2-40B4-BE49-F238E27FC236}">
                <a16:creationId xmlns:a16="http://schemas.microsoft.com/office/drawing/2014/main" id="{637DA9A9-61AA-6F6A-974B-5CF50070BA9F}"/>
              </a:ext>
            </a:extLst>
          </p:cNvPr>
          <p:cNvSpPr/>
          <p:nvPr/>
        </p:nvSpPr>
        <p:spPr>
          <a:xfrm>
            <a:off x="497908" y="4455323"/>
            <a:ext cx="1748103" cy="1241949"/>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A02F6E2C-3204-B187-441F-CB10BD89C960}"/>
              </a:ext>
            </a:extLst>
          </p:cNvPr>
          <p:cNvSpPr txBox="1"/>
          <p:nvPr/>
        </p:nvSpPr>
        <p:spPr>
          <a:xfrm>
            <a:off x="593029" y="4465895"/>
            <a:ext cx="1708715" cy="1200329"/>
          </a:xfrm>
          <a:prstGeom prst="rect">
            <a:avLst/>
          </a:prstGeom>
          <a:noFill/>
          <a:ln>
            <a:noFill/>
          </a:ln>
        </p:spPr>
        <p:txBody>
          <a:bodyPr wrap="square" rtlCol="0">
            <a:spAutoFit/>
          </a:bodyPr>
          <a:lstStyle/>
          <a:p>
            <a:r>
              <a:rPr lang="en-US" sz="1200" dirty="0"/>
              <a:t>When passed out of committee, the bill is given a second reading, then scheduled to be discussed and debated by the whole chamber.</a:t>
            </a:r>
          </a:p>
        </p:txBody>
      </p:sp>
      <p:sp>
        <p:nvSpPr>
          <p:cNvPr id="11" name="TextBox 10">
            <a:extLst>
              <a:ext uri="{FF2B5EF4-FFF2-40B4-BE49-F238E27FC236}">
                <a16:creationId xmlns:a16="http://schemas.microsoft.com/office/drawing/2014/main" id="{3F855A6B-A544-FD9A-C5B2-98091097799E}"/>
              </a:ext>
            </a:extLst>
          </p:cNvPr>
          <p:cNvSpPr txBox="1"/>
          <p:nvPr/>
        </p:nvSpPr>
        <p:spPr>
          <a:xfrm>
            <a:off x="2996423" y="4470115"/>
            <a:ext cx="1866632" cy="1200329"/>
          </a:xfrm>
          <a:prstGeom prst="rect">
            <a:avLst/>
          </a:prstGeom>
          <a:noFill/>
          <a:ln>
            <a:noFill/>
          </a:ln>
        </p:spPr>
        <p:txBody>
          <a:bodyPr wrap="square" rtlCol="0">
            <a:spAutoFit/>
          </a:bodyPr>
          <a:lstStyle/>
          <a:p>
            <a:r>
              <a:rPr lang="en-US" sz="1200" b="1" dirty="0">
                <a:solidFill>
                  <a:schemeClr val="accent6"/>
                </a:solidFill>
              </a:rPr>
              <a:t>FLOOR CONSIDERATION</a:t>
            </a:r>
          </a:p>
          <a:p>
            <a:r>
              <a:rPr lang="en-US" sz="1200" dirty="0"/>
              <a:t>The bill is placed on the calendar for a floor vote. The bill is read for the third time and faces debate and vote by all members.</a:t>
            </a:r>
          </a:p>
        </p:txBody>
      </p:sp>
      <p:sp>
        <p:nvSpPr>
          <p:cNvPr id="12" name="TextBox 11">
            <a:extLst>
              <a:ext uri="{FF2B5EF4-FFF2-40B4-BE49-F238E27FC236}">
                <a16:creationId xmlns:a16="http://schemas.microsoft.com/office/drawing/2014/main" id="{D523F927-5730-F9E6-0ECA-69F1F5E4358C}"/>
              </a:ext>
            </a:extLst>
          </p:cNvPr>
          <p:cNvSpPr txBox="1"/>
          <p:nvPr/>
        </p:nvSpPr>
        <p:spPr>
          <a:xfrm>
            <a:off x="5494172" y="4470737"/>
            <a:ext cx="1967961" cy="1015663"/>
          </a:xfrm>
          <a:prstGeom prst="rect">
            <a:avLst/>
          </a:prstGeom>
          <a:noFill/>
          <a:ln>
            <a:noFill/>
          </a:ln>
        </p:spPr>
        <p:txBody>
          <a:bodyPr wrap="square" rtlCol="0">
            <a:spAutoFit/>
          </a:bodyPr>
          <a:lstStyle/>
          <a:p>
            <a:r>
              <a:rPr lang="en-US" sz="1200" dirty="0"/>
              <a:t>If passed, the bill is sent to the other chamber. It then goes through the same process of committee and floor votes.</a:t>
            </a:r>
          </a:p>
        </p:txBody>
      </p:sp>
      <p:sp>
        <p:nvSpPr>
          <p:cNvPr id="43" name="Rectangle 42">
            <a:extLst>
              <a:ext uri="{FF2B5EF4-FFF2-40B4-BE49-F238E27FC236}">
                <a16:creationId xmlns:a16="http://schemas.microsoft.com/office/drawing/2014/main" id="{DD12C2BA-6C60-4536-9232-153908EE7E3B}"/>
              </a:ext>
            </a:extLst>
          </p:cNvPr>
          <p:cNvSpPr/>
          <p:nvPr/>
        </p:nvSpPr>
        <p:spPr>
          <a:xfrm>
            <a:off x="5406328" y="6095901"/>
            <a:ext cx="2049525" cy="701456"/>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6" name="Rectangle 45">
            <a:extLst>
              <a:ext uri="{FF2B5EF4-FFF2-40B4-BE49-F238E27FC236}">
                <a16:creationId xmlns:a16="http://schemas.microsoft.com/office/drawing/2014/main" id="{DEDA7640-A433-B32D-BD34-2CAB8A9AB27E}"/>
              </a:ext>
            </a:extLst>
          </p:cNvPr>
          <p:cNvSpPr/>
          <p:nvPr/>
        </p:nvSpPr>
        <p:spPr>
          <a:xfrm>
            <a:off x="496196" y="5984327"/>
            <a:ext cx="4384355" cy="160646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TextBox 12">
            <a:extLst>
              <a:ext uri="{FF2B5EF4-FFF2-40B4-BE49-F238E27FC236}">
                <a16:creationId xmlns:a16="http://schemas.microsoft.com/office/drawing/2014/main" id="{D084A016-9E7B-FA5F-A0E4-4C90AF6DE251}"/>
              </a:ext>
            </a:extLst>
          </p:cNvPr>
          <p:cNvSpPr txBox="1"/>
          <p:nvPr/>
        </p:nvSpPr>
        <p:spPr>
          <a:xfrm>
            <a:off x="5506063" y="6103203"/>
            <a:ext cx="1948778" cy="646331"/>
          </a:xfrm>
          <a:prstGeom prst="rect">
            <a:avLst/>
          </a:prstGeom>
          <a:noFill/>
          <a:ln>
            <a:noFill/>
          </a:ln>
        </p:spPr>
        <p:txBody>
          <a:bodyPr wrap="square" rtlCol="0">
            <a:spAutoFit/>
          </a:bodyPr>
          <a:lstStyle/>
          <a:p>
            <a:r>
              <a:rPr lang="en-US" sz="1200" dirty="0"/>
              <a:t>If the bills passed in both chambers are identical, they are sent to the governor.</a:t>
            </a:r>
          </a:p>
        </p:txBody>
      </p:sp>
      <p:sp>
        <p:nvSpPr>
          <p:cNvPr id="15" name="TextBox 14">
            <a:extLst>
              <a:ext uri="{FF2B5EF4-FFF2-40B4-BE49-F238E27FC236}">
                <a16:creationId xmlns:a16="http://schemas.microsoft.com/office/drawing/2014/main" id="{23FF56B8-44DD-6C2A-1CA1-99D664591D81}"/>
              </a:ext>
            </a:extLst>
          </p:cNvPr>
          <p:cNvSpPr txBox="1"/>
          <p:nvPr/>
        </p:nvSpPr>
        <p:spPr>
          <a:xfrm>
            <a:off x="594316" y="5989792"/>
            <a:ext cx="4264990" cy="1569660"/>
          </a:xfrm>
          <a:prstGeom prst="rect">
            <a:avLst/>
          </a:prstGeom>
          <a:noFill/>
          <a:ln>
            <a:solidFill>
              <a:schemeClr val="bg1"/>
            </a:solidFill>
          </a:ln>
        </p:spPr>
        <p:txBody>
          <a:bodyPr wrap="square" rtlCol="0">
            <a:spAutoFit/>
          </a:bodyPr>
          <a:lstStyle/>
          <a:p>
            <a:r>
              <a:rPr lang="en-US" sz="1200" b="1" dirty="0">
                <a:solidFill>
                  <a:schemeClr val="accent6"/>
                </a:solidFill>
              </a:rPr>
              <a:t>CONFERENCE COMMITTEE</a:t>
            </a:r>
          </a:p>
          <a:p>
            <a:r>
              <a:rPr lang="en-US" sz="1200" dirty="0"/>
              <a:t>A companion bill may have been introduced in the other chamber. If the bills differ, one chamber can concur with the other’s amendments or go to conference committee. The conference committee of senators and representatives debate a compromise, and that bill is sent to each chamber for approval. The bill is given another reading in each house and a final vote. The new bill is then sent to the governor.</a:t>
            </a:r>
          </a:p>
        </p:txBody>
      </p:sp>
      <p:sp>
        <p:nvSpPr>
          <p:cNvPr id="4" name="TextBox 3">
            <a:extLst>
              <a:ext uri="{FF2B5EF4-FFF2-40B4-BE49-F238E27FC236}">
                <a16:creationId xmlns:a16="http://schemas.microsoft.com/office/drawing/2014/main" id="{8F0BA5F0-14BE-BEF9-AAE1-BF5E0484F02F}"/>
              </a:ext>
            </a:extLst>
          </p:cNvPr>
          <p:cNvSpPr txBox="1"/>
          <p:nvPr/>
        </p:nvSpPr>
        <p:spPr>
          <a:xfrm>
            <a:off x="374987" y="8583909"/>
            <a:ext cx="3325170" cy="430887"/>
          </a:xfrm>
          <a:prstGeom prst="rect">
            <a:avLst/>
          </a:prstGeom>
          <a:noFill/>
        </p:spPr>
        <p:txBody>
          <a:bodyPr wrap="square" rtlCol="0">
            <a:spAutoFit/>
          </a:bodyPr>
          <a:lstStyle/>
          <a:p>
            <a:r>
              <a:rPr lang="en-US" sz="1100" b="1" dirty="0">
                <a:solidFill>
                  <a:schemeClr val="bg1"/>
                </a:solidFill>
              </a:rPr>
              <a:t>State Affairs, Division of Advocacy and Health Policy</a:t>
            </a:r>
            <a:br>
              <a:rPr lang="en-US" sz="1100" b="1" dirty="0">
                <a:solidFill>
                  <a:schemeClr val="bg1"/>
                </a:solidFill>
              </a:rPr>
            </a:br>
            <a:r>
              <a:rPr lang="en-US" sz="1100" dirty="0">
                <a:solidFill>
                  <a:schemeClr val="bg1"/>
                </a:solidFill>
                <a:latin typeface="+mj-lt"/>
              </a:rPr>
              <a:t>20 F Street NW, Washington, DC 20001 | </a:t>
            </a:r>
            <a:r>
              <a:rPr lang="en-US" sz="1100" i="1" dirty="0">
                <a:solidFill>
                  <a:schemeClr val="bg1"/>
                </a:solidFill>
                <a:latin typeface="+mj-lt"/>
              </a:rPr>
              <a:t>facs.org</a:t>
            </a:r>
          </a:p>
        </p:txBody>
      </p:sp>
      <p:sp>
        <p:nvSpPr>
          <p:cNvPr id="22" name="Title 21">
            <a:extLst>
              <a:ext uri="{FF2B5EF4-FFF2-40B4-BE49-F238E27FC236}">
                <a16:creationId xmlns:a16="http://schemas.microsoft.com/office/drawing/2014/main" id="{DA223DB4-8583-99D1-738D-18305D518ED8}"/>
              </a:ext>
            </a:extLst>
          </p:cNvPr>
          <p:cNvSpPr>
            <a:spLocks noGrp="1"/>
          </p:cNvSpPr>
          <p:nvPr>
            <p:ph type="title"/>
          </p:nvPr>
        </p:nvSpPr>
        <p:spPr>
          <a:xfrm>
            <a:off x="311266" y="283767"/>
            <a:ext cx="6851534" cy="447448"/>
          </a:xfrm>
        </p:spPr>
        <p:txBody>
          <a:bodyPr>
            <a:normAutofit fontScale="90000"/>
          </a:bodyPr>
          <a:lstStyle/>
          <a:p>
            <a:r>
              <a:rPr lang="en-US" sz="3300" dirty="0">
                <a:solidFill>
                  <a:srgbClr val="002060"/>
                </a:solidFill>
              </a:rPr>
              <a:t>How a State Bill Becomes Law</a:t>
            </a:r>
            <a:br>
              <a:rPr lang="en-US" dirty="0"/>
            </a:br>
            <a:endParaRPr lang="en-US" dirty="0"/>
          </a:p>
        </p:txBody>
      </p:sp>
      <p:sp>
        <p:nvSpPr>
          <p:cNvPr id="49" name="Oval 48">
            <a:extLst>
              <a:ext uri="{FF2B5EF4-FFF2-40B4-BE49-F238E27FC236}">
                <a16:creationId xmlns:a16="http://schemas.microsoft.com/office/drawing/2014/main" id="{B5C1244D-8FDD-9D67-74D5-8EE4ABB31571}"/>
              </a:ext>
            </a:extLst>
          </p:cNvPr>
          <p:cNvSpPr>
            <a:spLocks noChangeAspect="1"/>
          </p:cNvSpPr>
          <p:nvPr/>
        </p:nvSpPr>
        <p:spPr>
          <a:xfrm>
            <a:off x="311266" y="1076013"/>
            <a:ext cx="374904" cy="374904"/>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wrap="none" rtlCol="0" anchor="ctr"/>
          <a:lstStyle/>
          <a:p>
            <a:pPr algn="ctr"/>
            <a:r>
              <a:rPr lang="en-US" sz="1600" b="1" dirty="0"/>
              <a:t>1</a:t>
            </a:r>
          </a:p>
        </p:txBody>
      </p:sp>
      <p:sp>
        <p:nvSpPr>
          <p:cNvPr id="50" name="Oval 49">
            <a:extLst>
              <a:ext uri="{FF2B5EF4-FFF2-40B4-BE49-F238E27FC236}">
                <a16:creationId xmlns:a16="http://schemas.microsoft.com/office/drawing/2014/main" id="{6EF8948A-E7BB-7B21-3CC1-565282A56511}"/>
              </a:ext>
            </a:extLst>
          </p:cNvPr>
          <p:cNvSpPr>
            <a:spLocks noChangeAspect="1"/>
          </p:cNvSpPr>
          <p:nvPr/>
        </p:nvSpPr>
        <p:spPr>
          <a:xfrm>
            <a:off x="2586247" y="1065842"/>
            <a:ext cx="374904" cy="374904"/>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wrap="none" rtlCol="0" anchor="ctr"/>
          <a:lstStyle/>
          <a:p>
            <a:pPr algn="ctr"/>
            <a:r>
              <a:rPr lang="en-US" sz="1600" b="1" dirty="0"/>
              <a:t>2</a:t>
            </a:r>
          </a:p>
        </p:txBody>
      </p:sp>
      <p:sp>
        <p:nvSpPr>
          <p:cNvPr id="52" name="Oval 51">
            <a:extLst>
              <a:ext uri="{FF2B5EF4-FFF2-40B4-BE49-F238E27FC236}">
                <a16:creationId xmlns:a16="http://schemas.microsoft.com/office/drawing/2014/main" id="{32831530-A557-0C48-3369-20145C155A13}"/>
              </a:ext>
            </a:extLst>
          </p:cNvPr>
          <p:cNvSpPr>
            <a:spLocks noChangeAspect="1"/>
          </p:cNvSpPr>
          <p:nvPr/>
        </p:nvSpPr>
        <p:spPr>
          <a:xfrm>
            <a:off x="4928706" y="1070101"/>
            <a:ext cx="374904" cy="374904"/>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wrap="none" rtlCol="0" anchor="ctr"/>
          <a:lstStyle/>
          <a:p>
            <a:pPr algn="ctr"/>
            <a:r>
              <a:rPr lang="en-US" sz="1600" b="1" dirty="0"/>
              <a:t>3</a:t>
            </a:r>
          </a:p>
        </p:txBody>
      </p:sp>
      <p:sp>
        <p:nvSpPr>
          <p:cNvPr id="53" name="Oval 52">
            <a:extLst>
              <a:ext uri="{FF2B5EF4-FFF2-40B4-BE49-F238E27FC236}">
                <a16:creationId xmlns:a16="http://schemas.microsoft.com/office/drawing/2014/main" id="{6D715408-0712-14A3-1556-4BBD491FC364}"/>
              </a:ext>
            </a:extLst>
          </p:cNvPr>
          <p:cNvSpPr>
            <a:spLocks noChangeAspect="1"/>
          </p:cNvSpPr>
          <p:nvPr/>
        </p:nvSpPr>
        <p:spPr>
          <a:xfrm>
            <a:off x="4926990" y="2764641"/>
            <a:ext cx="374904" cy="374904"/>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wrap="none" rtlCol="0" anchor="ctr"/>
          <a:lstStyle/>
          <a:p>
            <a:pPr algn="ctr"/>
            <a:r>
              <a:rPr lang="en-US" sz="1600" b="1" dirty="0"/>
              <a:t>4</a:t>
            </a:r>
          </a:p>
        </p:txBody>
      </p:sp>
      <p:sp>
        <p:nvSpPr>
          <p:cNvPr id="56" name="Oval 55">
            <a:extLst>
              <a:ext uri="{FF2B5EF4-FFF2-40B4-BE49-F238E27FC236}">
                <a16:creationId xmlns:a16="http://schemas.microsoft.com/office/drawing/2014/main" id="{FD9AEAB7-ECFC-AFC1-671C-A26F977E8721}"/>
              </a:ext>
            </a:extLst>
          </p:cNvPr>
          <p:cNvSpPr>
            <a:spLocks noChangeAspect="1"/>
          </p:cNvSpPr>
          <p:nvPr/>
        </p:nvSpPr>
        <p:spPr>
          <a:xfrm>
            <a:off x="310286" y="1943633"/>
            <a:ext cx="374904" cy="374904"/>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wrap="none" rtlCol="0" anchor="ctr"/>
          <a:lstStyle/>
          <a:p>
            <a:pPr algn="ctr"/>
            <a:r>
              <a:rPr lang="en-US" sz="1600" b="1" dirty="0"/>
              <a:t>5</a:t>
            </a:r>
          </a:p>
        </p:txBody>
      </p:sp>
      <p:sp>
        <p:nvSpPr>
          <p:cNvPr id="60" name="Oval 59">
            <a:extLst>
              <a:ext uri="{FF2B5EF4-FFF2-40B4-BE49-F238E27FC236}">
                <a16:creationId xmlns:a16="http://schemas.microsoft.com/office/drawing/2014/main" id="{EC7E8E53-D8A8-93C7-ACE5-D0195C89AC6D}"/>
              </a:ext>
            </a:extLst>
          </p:cNvPr>
          <p:cNvSpPr>
            <a:spLocks noChangeAspect="1"/>
          </p:cNvSpPr>
          <p:nvPr/>
        </p:nvSpPr>
        <p:spPr>
          <a:xfrm>
            <a:off x="304800" y="4279985"/>
            <a:ext cx="374904" cy="374904"/>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wrap="none" rtlCol="0" anchor="ctr"/>
          <a:lstStyle/>
          <a:p>
            <a:pPr algn="ctr"/>
            <a:r>
              <a:rPr lang="en-US" sz="1600" b="1" dirty="0"/>
              <a:t>6</a:t>
            </a:r>
          </a:p>
        </p:txBody>
      </p:sp>
      <p:sp>
        <p:nvSpPr>
          <p:cNvPr id="62" name="Oval 61">
            <a:extLst>
              <a:ext uri="{FF2B5EF4-FFF2-40B4-BE49-F238E27FC236}">
                <a16:creationId xmlns:a16="http://schemas.microsoft.com/office/drawing/2014/main" id="{38F5C569-96C3-2582-5E79-6C4A9644FEF4}"/>
              </a:ext>
            </a:extLst>
          </p:cNvPr>
          <p:cNvSpPr>
            <a:spLocks noChangeAspect="1"/>
          </p:cNvSpPr>
          <p:nvPr/>
        </p:nvSpPr>
        <p:spPr>
          <a:xfrm>
            <a:off x="2678359" y="4279985"/>
            <a:ext cx="374904" cy="374904"/>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wrap="none" rtlCol="0" anchor="ctr"/>
          <a:lstStyle/>
          <a:p>
            <a:pPr algn="ctr"/>
            <a:r>
              <a:rPr lang="en-US" sz="1600" b="1" dirty="0"/>
              <a:t>7</a:t>
            </a:r>
          </a:p>
        </p:txBody>
      </p:sp>
      <p:sp>
        <p:nvSpPr>
          <p:cNvPr id="63" name="Oval 62">
            <a:extLst>
              <a:ext uri="{FF2B5EF4-FFF2-40B4-BE49-F238E27FC236}">
                <a16:creationId xmlns:a16="http://schemas.microsoft.com/office/drawing/2014/main" id="{8ABDDF76-FA72-0C12-AD0C-336596E5C428}"/>
              </a:ext>
            </a:extLst>
          </p:cNvPr>
          <p:cNvSpPr>
            <a:spLocks noChangeAspect="1"/>
          </p:cNvSpPr>
          <p:nvPr/>
        </p:nvSpPr>
        <p:spPr>
          <a:xfrm>
            <a:off x="5197822" y="4284766"/>
            <a:ext cx="374904" cy="374904"/>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wrap="none" rtlCol="0" anchor="ctr"/>
          <a:lstStyle/>
          <a:p>
            <a:pPr algn="ctr"/>
            <a:r>
              <a:rPr lang="en-US" sz="1600" b="1" dirty="0"/>
              <a:t>8</a:t>
            </a:r>
          </a:p>
        </p:txBody>
      </p:sp>
      <p:sp>
        <p:nvSpPr>
          <p:cNvPr id="66" name="Oval 65">
            <a:extLst>
              <a:ext uri="{FF2B5EF4-FFF2-40B4-BE49-F238E27FC236}">
                <a16:creationId xmlns:a16="http://schemas.microsoft.com/office/drawing/2014/main" id="{A18053B4-E084-A1AD-B69E-7D8B0EC66F39}"/>
              </a:ext>
            </a:extLst>
          </p:cNvPr>
          <p:cNvSpPr>
            <a:spLocks noChangeAspect="1"/>
          </p:cNvSpPr>
          <p:nvPr/>
        </p:nvSpPr>
        <p:spPr>
          <a:xfrm>
            <a:off x="5202019" y="5914114"/>
            <a:ext cx="374904" cy="374904"/>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wrap="none" rtlCol="0" anchor="ctr"/>
          <a:lstStyle/>
          <a:p>
            <a:pPr algn="ctr"/>
            <a:r>
              <a:rPr lang="en-US" sz="1600" b="1" dirty="0"/>
              <a:t>9</a:t>
            </a:r>
          </a:p>
        </p:txBody>
      </p:sp>
      <p:sp>
        <p:nvSpPr>
          <p:cNvPr id="67" name="Oval 66">
            <a:extLst>
              <a:ext uri="{FF2B5EF4-FFF2-40B4-BE49-F238E27FC236}">
                <a16:creationId xmlns:a16="http://schemas.microsoft.com/office/drawing/2014/main" id="{8A2A9673-6F6F-CF0B-6516-BB922F824932}"/>
              </a:ext>
            </a:extLst>
          </p:cNvPr>
          <p:cNvSpPr>
            <a:spLocks noChangeAspect="1"/>
          </p:cNvSpPr>
          <p:nvPr/>
        </p:nvSpPr>
        <p:spPr>
          <a:xfrm>
            <a:off x="304800" y="5795250"/>
            <a:ext cx="374904" cy="374904"/>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wrap="none" rtlCol="0" anchor="ctr"/>
          <a:lstStyle/>
          <a:p>
            <a:pPr algn="ctr"/>
            <a:r>
              <a:rPr lang="en-US" sz="1600" b="1" dirty="0"/>
              <a:t>10</a:t>
            </a:r>
          </a:p>
        </p:txBody>
      </p:sp>
      <p:sp>
        <p:nvSpPr>
          <p:cNvPr id="68" name="Oval 67">
            <a:extLst>
              <a:ext uri="{FF2B5EF4-FFF2-40B4-BE49-F238E27FC236}">
                <a16:creationId xmlns:a16="http://schemas.microsoft.com/office/drawing/2014/main" id="{2248F22E-AAE0-E169-215C-0C5D456A092C}"/>
              </a:ext>
            </a:extLst>
          </p:cNvPr>
          <p:cNvSpPr>
            <a:spLocks noChangeAspect="1"/>
          </p:cNvSpPr>
          <p:nvPr/>
        </p:nvSpPr>
        <p:spPr>
          <a:xfrm>
            <a:off x="5197906" y="7239000"/>
            <a:ext cx="374904" cy="374904"/>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wrap="none" rtlCol="0" anchor="ctr"/>
          <a:lstStyle/>
          <a:p>
            <a:pPr algn="ctr"/>
            <a:r>
              <a:rPr lang="en-US" sz="1600" b="1" dirty="0"/>
              <a:t>11</a:t>
            </a:r>
          </a:p>
        </p:txBody>
      </p:sp>
      <p:sp>
        <p:nvSpPr>
          <p:cNvPr id="69" name="Oval 68">
            <a:extLst>
              <a:ext uri="{FF2B5EF4-FFF2-40B4-BE49-F238E27FC236}">
                <a16:creationId xmlns:a16="http://schemas.microsoft.com/office/drawing/2014/main" id="{8D529BC5-5D7A-C226-67C4-818EFAAB2FAA}"/>
              </a:ext>
            </a:extLst>
          </p:cNvPr>
          <p:cNvSpPr>
            <a:spLocks noChangeAspect="1"/>
          </p:cNvSpPr>
          <p:nvPr/>
        </p:nvSpPr>
        <p:spPr>
          <a:xfrm>
            <a:off x="316547" y="7698322"/>
            <a:ext cx="374904" cy="374904"/>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wrap="none" rtlCol="0" anchor="ctr"/>
          <a:lstStyle/>
          <a:p>
            <a:pPr algn="ctr"/>
            <a:r>
              <a:rPr lang="en-US" sz="1600" b="1" dirty="0"/>
              <a:t>12</a:t>
            </a:r>
          </a:p>
        </p:txBody>
      </p:sp>
      <p:sp>
        <p:nvSpPr>
          <p:cNvPr id="74" name="Oval 73">
            <a:extLst>
              <a:ext uri="{FF2B5EF4-FFF2-40B4-BE49-F238E27FC236}">
                <a16:creationId xmlns:a16="http://schemas.microsoft.com/office/drawing/2014/main" id="{3EF7AEA7-D9A9-15D7-5BDD-51C76638916E}"/>
              </a:ext>
            </a:extLst>
          </p:cNvPr>
          <p:cNvSpPr>
            <a:spLocks noChangeAspect="1"/>
          </p:cNvSpPr>
          <p:nvPr/>
        </p:nvSpPr>
        <p:spPr>
          <a:xfrm>
            <a:off x="3890313" y="8639892"/>
            <a:ext cx="374904" cy="374904"/>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wrap="none" rtlCol="0" anchor="ctr"/>
          <a:lstStyle/>
          <a:p>
            <a:pPr algn="ctr"/>
            <a:r>
              <a:rPr lang="en-US" sz="1600" b="1" dirty="0"/>
              <a:t>13</a:t>
            </a:r>
          </a:p>
        </p:txBody>
      </p:sp>
      <p:cxnSp>
        <p:nvCxnSpPr>
          <p:cNvPr id="79" name="Straight Arrow Connector 78">
            <a:extLst>
              <a:ext uri="{FF2B5EF4-FFF2-40B4-BE49-F238E27FC236}">
                <a16:creationId xmlns:a16="http://schemas.microsoft.com/office/drawing/2014/main" id="{409CA0B2-22FE-FFDF-C04D-5C270642C482}"/>
              </a:ext>
            </a:extLst>
          </p:cNvPr>
          <p:cNvCxnSpPr>
            <a:cxnSpLocks/>
          </p:cNvCxnSpPr>
          <p:nvPr/>
        </p:nvCxnSpPr>
        <p:spPr>
          <a:xfrm>
            <a:off x="2111432" y="1600200"/>
            <a:ext cx="690989" cy="0"/>
          </a:xfrm>
          <a:prstGeom prst="straightConnector1">
            <a:avLst/>
          </a:prstGeom>
          <a:ln w="28575">
            <a:solidFill>
              <a:schemeClr val="bg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82" name="Straight Arrow Connector 81">
            <a:extLst>
              <a:ext uri="{FF2B5EF4-FFF2-40B4-BE49-F238E27FC236}">
                <a16:creationId xmlns:a16="http://schemas.microsoft.com/office/drawing/2014/main" id="{976305FB-5616-E74B-88E4-8FF5FBE74407}"/>
              </a:ext>
            </a:extLst>
          </p:cNvPr>
          <p:cNvCxnSpPr>
            <a:cxnSpLocks/>
          </p:cNvCxnSpPr>
          <p:nvPr/>
        </p:nvCxnSpPr>
        <p:spPr>
          <a:xfrm>
            <a:off x="4454431" y="1600200"/>
            <a:ext cx="664519" cy="0"/>
          </a:xfrm>
          <a:prstGeom prst="straightConnector1">
            <a:avLst/>
          </a:prstGeom>
          <a:ln w="28575">
            <a:solidFill>
              <a:schemeClr val="bg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84" name="Straight Arrow Connector 83">
            <a:extLst>
              <a:ext uri="{FF2B5EF4-FFF2-40B4-BE49-F238E27FC236}">
                <a16:creationId xmlns:a16="http://schemas.microsoft.com/office/drawing/2014/main" id="{3A759F20-E746-D8B2-77F8-84FD51E9D266}"/>
              </a:ext>
            </a:extLst>
          </p:cNvPr>
          <p:cNvCxnSpPr>
            <a:cxnSpLocks/>
            <a:stCxn id="7" idx="2"/>
            <a:endCxn id="8" idx="0"/>
          </p:cNvCxnSpPr>
          <p:nvPr/>
        </p:nvCxnSpPr>
        <p:spPr>
          <a:xfrm>
            <a:off x="6326300" y="2329934"/>
            <a:ext cx="11502" cy="607378"/>
          </a:xfrm>
          <a:prstGeom prst="straightConnector1">
            <a:avLst/>
          </a:prstGeom>
          <a:ln w="28575">
            <a:solidFill>
              <a:schemeClr val="bg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5" name="Straight Arrow Connector 94">
            <a:extLst>
              <a:ext uri="{FF2B5EF4-FFF2-40B4-BE49-F238E27FC236}">
                <a16:creationId xmlns:a16="http://schemas.microsoft.com/office/drawing/2014/main" id="{45C629F8-286F-14A0-492C-2D972A1C117F}"/>
              </a:ext>
            </a:extLst>
          </p:cNvPr>
          <p:cNvCxnSpPr>
            <a:cxnSpLocks/>
          </p:cNvCxnSpPr>
          <p:nvPr/>
        </p:nvCxnSpPr>
        <p:spPr>
          <a:xfrm flipH="1">
            <a:off x="4454431" y="3352800"/>
            <a:ext cx="664519" cy="0"/>
          </a:xfrm>
          <a:prstGeom prst="straightConnector1">
            <a:avLst/>
          </a:prstGeom>
          <a:ln w="28575">
            <a:solidFill>
              <a:schemeClr val="bg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6" name="Straight Arrow Connector 95">
            <a:extLst>
              <a:ext uri="{FF2B5EF4-FFF2-40B4-BE49-F238E27FC236}">
                <a16:creationId xmlns:a16="http://schemas.microsoft.com/office/drawing/2014/main" id="{1604DECA-FD67-57D1-236C-9AA27AF802BA}"/>
              </a:ext>
            </a:extLst>
          </p:cNvPr>
          <p:cNvCxnSpPr>
            <a:cxnSpLocks/>
            <a:endCxn id="10" idx="0"/>
          </p:cNvCxnSpPr>
          <p:nvPr/>
        </p:nvCxnSpPr>
        <p:spPr>
          <a:xfrm>
            <a:off x="1447387" y="4089481"/>
            <a:ext cx="0" cy="376414"/>
          </a:xfrm>
          <a:prstGeom prst="straightConnector1">
            <a:avLst/>
          </a:prstGeom>
          <a:ln w="28575">
            <a:solidFill>
              <a:schemeClr val="bg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9" name="Straight Arrow Connector 98">
            <a:extLst>
              <a:ext uri="{FF2B5EF4-FFF2-40B4-BE49-F238E27FC236}">
                <a16:creationId xmlns:a16="http://schemas.microsoft.com/office/drawing/2014/main" id="{0591EC85-3661-33B9-8100-F7C1F2412529}"/>
              </a:ext>
            </a:extLst>
          </p:cNvPr>
          <p:cNvCxnSpPr>
            <a:cxnSpLocks/>
          </p:cNvCxnSpPr>
          <p:nvPr/>
        </p:nvCxnSpPr>
        <p:spPr>
          <a:xfrm>
            <a:off x="2230685" y="5054336"/>
            <a:ext cx="664519" cy="0"/>
          </a:xfrm>
          <a:prstGeom prst="straightConnector1">
            <a:avLst/>
          </a:prstGeom>
          <a:ln w="28575">
            <a:solidFill>
              <a:schemeClr val="bg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07" name="Straight Arrow Connector 106">
            <a:extLst>
              <a:ext uri="{FF2B5EF4-FFF2-40B4-BE49-F238E27FC236}">
                <a16:creationId xmlns:a16="http://schemas.microsoft.com/office/drawing/2014/main" id="{92B73420-0E06-33B4-DF7D-BA895057FA1F}"/>
              </a:ext>
            </a:extLst>
          </p:cNvPr>
          <p:cNvCxnSpPr>
            <a:cxnSpLocks/>
          </p:cNvCxnSpPr>
          <p:nvPr/>
        </p:nvCxnSpPr>
        <p:spPr>
          <a:xfrm>
            <a:off x="4740807" y="5076297"/>
            <a:ext cx="664519" cy="0"/>
          </a:xfrm>
          <a:prstGeom prst="straightConnector1">
            <a:avLst/>
          </a:prstGeom>
          <a:ln w="28575">
            <a:solidFill>
              <a:schemeClr val="bg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08" name="Straight Arrow Connector 107">
            <a:extLst>
              <a:ext uri="{FF2B5EF4-FFF2-40B4-BE49-F238E27FC236}">
                <a16:creationId xmlns:a16="http://schemas.microsoft.com/office/drawing/2014/main" id="{27F8DD31-0487-B0F4-21DC-462DA044D3CF}"/>
              </a:ext>
            </a:extLst>
          </p:cNvPr>
          <p:cNvCxnSpPr>
            <a:cxnSpLocks/>
            <a:stCxn id="32" idx="2"/>
            <a:endCxn id="43" idx="0"/>
          </p:cNvCxnSpPr>
          <p:nvPr/>
        </p:nvCxnSpPr>
        <p:spPr>
          <a:xfrm flipH="1">
            <a:off x="6431091" y="5503289"/>
            <a:ext cx="2639" cy="592612"/>
          </a:xfrm>
          <a:prstGeom prst="straightConnector1">
            <a:avLst/>
          </a:prstGeom>
          <a:ln w="28575">
            <a:solidFill>
              <a:schemeClr val="bg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15" name="Straight Arrow Connector 114">
            <a:extLst>
              <a:ext uri="{FF2B5EF4-FFF2-40B4-BE49-F238E27FC236}">
                <a16:creationId xmlns:a16="http://schemas.microsoft.com/office/drawing/2014/main" id="{0AF8E6EA-834D-4100-87C7-C06C695664B8}"/>
              </a:ext>
            </a:extLst>
          </p:cNvPr>
          <p:cNvCxnSpPr>
            <a:cxnSpLocks/>
          </p:cNvCxnSpPr>
          <p:nvPr/>
        </p:nvCxnSpPr>
        <p:spPr>
          <a:xfrm>
            <a:off x="6480452" y="6781800"/>
            <a:ext cx="0" cy="628236"/>
          </a:xfrm>
          <a:prstGeom prst="straightConnector1">
            <a:avLst/>
          </a:prstGeom>
          <a:ln w="28575">
            <a:solidFill>
              <a:schemeClr val="bg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26" name="Straight Arrow Connector 125">
            <a:extLst>
              <a:ext uri="{FF2B5EF4-FFF2-40B4-BE49-F238E27FC236}">
                <a16:creationId xmlns:a16="http://schemas.microsoft.com/office/drawing/2014/main" id="{047F2595-EF93-B813-AE86-67911E21E83E}"/>
              </a:ext>
            </a:extLst>
          </p:cNvPr>
          <p:cNvCxnSpPr>
            <a:cxnSpLocks/>
          </p:cNvCxnSpPr>
          <p:nvPr/>
        </p:nvCxnSpPr>
        <p:spPr>
          <a:xfrm flipH="1">
            <a:off x="4880551" y="5489551"/>
            <a:ext cx="527111" cy="500241"/>
          </a:xfrm>
          <a:prstGeom prst="straightConnector1">
            <a:avLst/>
          </a:prstGeom>
          <a:ln w="28575">
            <a:solidFill>
              <a:schemeClr val="bg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28" name="Straight Arrow Connector 127">
            <a:extLst>
              <a:ext uri="{FF2B5EF4-FFF2-40B4-BE49-F238E27FC236}">
                <a16:creationId xmlns:a16="http://schemas.microsoft.com/office/drawing/2014/main" id="{CBE754AD-1422-61C8-EDF5-F0AE1E2C3999}"/>
              </a:ext>
            </a:extLst>
          </p:cNvPr>
          <p:cNvCxnSpPr>
            <a:cxnSpLocks/>
            <a:endCxn id="51" idx="1"/>
          </p:cNvCxnSpPr>
          <p:nvPr/>
        </p:nvCxnSpPr>
        <p:spPr>
          <a:xfrm>
            <a:off x="4880551" y="7590789"/>
            <a:ext cx="524775" cy="351855"/>
          </a:xfrm>
          <a:prstGeom prst="straightConnector1">
            <a:avLst/>
          </a:prstGeom>
          <a:ln w="28575">
            <a:solidFill>
              <a:schemeClr val="bg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44" name="Straight Arrow Connector 143">
            <a:extLst>
              <a:ext uri="{FF2B5EF4-FFF2-40B4-BE49-F238E27FC236}">
                <a16:creationId xmlns:a16="http://schemas.microsoft.com/office/drawing/2014/main" id="{2B328A4F-2D8C-188A-B0F3-F88CAFD84B01}"/>
              </a:ext>
            </a:extLst>
          </p:cNvPr>
          <p:cNvCxnSpPr>
            <a:cxnSpLocks/>
            <a:endCxn id="17" idx="3"/>
          </p:cNvCxnSpPr>
          <p:nvPr/>
        </p:nvCxnSpPr>
        <p:spPr>
          <a:xfrm flipH="1">
            <a:off x="4880551" y="8210471"/>
            <a:ext cx="524775" cy="1"/>
          </a:xfrm>
          <a:prstGeom prst="straightConnector1">
            <a:avLst/>
          </a:prstGeom>
          <a:ln w="28575">
            <a:solidFill>
              <a:schemeClr val="bg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2606258"/>
      </p:ext>
    </p:extLst>
  </p:cSld>
  <p:clrMapOvr>
    <a:masterClrMapping/>
  </p:clrMapOvr>
</p:sld>
</file>

<file path=ppt/theme/theme1.xml><?xml version="1.0" encoding="utf-8"?>
<a:theme xmlns:a="http://schemas.openxmlformats.org/drawingml/2006/main" name="Cover">
  <a:themeElements>
    <a:clrScheme name="State Advocacy">
      <a:dk1>
        <a:srgbClr val="0E2044"/>
      </a:dk1>
      <a:lt1>
        <a:srgbClr val="FFFFFF"/>
      </a:lt1>
      <a:dk2>
        <a:srgbClr val="204D9C"/>
      </a:dk2>
      <a:lt2>
        <a:srgbClr val="FFFFFF"/>
      </a:lt2>
      <a:accent1>
        <a:srgbClr val="E8E9ED"/>
      </a:accent1>
      <a:accent2>
        <a:srgbClr val="8AA3B0"/>
      </a:accent2>
      <a:accent3>
        <a:srgbClr val="1A3875"/>
      </a:accent3>
      <a:accent4>
        <a:srgbClr val="ADB2D6"/>
      </a:accent4>
      <a:accent5>
        <a:srgbClr val="204E9C"/>
      </a:accent5>
      <a:accent6>
        <a:srgbClr val="B51E07"/>
      </a:accent6>
      <a:hlink>
        <a:srgbClr val="204E9C"/>
      </a:hlink>
      <a:folHlink>
        <a:srgbClr val="0F204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3_AHP_Fact Sheet_State Legislature Overview - RK Edits" id="{11CE057D-5896-4300-9E5C-B818A485535B}" vid="{1A3F0E91-56D2-421C-9F36-09E25F662F81}"/>
    </a:ext>
  </a:extLst>
</a:theme>
</file>

<file path=ppt/theme/theme2.xml><?xml version="1.0" encoding="utf-8"?>
<a:theme xmlns:a="http://schemas.openxmlformats.org/drawingml/2006/main" name="1_Cover">
  <a:themeElements>
    <a:clrScheme name="State Advocacy">
      <a:dk1>
        <a:srgbClr val="0E2044"/>
      </a:dk1>
      <a:lt1>
        <a:srgbClr val="FFFFFF"/>
      </a:lt1>
      <a:dk2>
        <a:srgbClr val="204D9C"/>
      </a:dk2>
      <a:lt2>
        <a:srgbClr val="FFFFFF"/>
      </a:lt2>
      <a:accent1>
        <a:srgbClr val="E8E9ED"/>
      </a:accent1>
      <a:accent2>
        <a:srgbClr val="8AA3B0"/>
      </a:accent2>
      <a:accent3>
        <a:srgbClr val="1A3875"/>
      </a:accent3>
      <a:accent4>
        <a:srgbClr val="ADB2D6"/>
      </a:accent4>
      <a:accent5>
        <a:srgbClr val="204E9C"/>
      </a:accent5>
      <a:accent6>
        <a:srgbClr val="B51E07"/>
      </a:accent6>
      <a:hlink>
        <a:srgbClr val="204E9C"/>
      </a:hlink>
      <a:folHlink>
        <a:srgbClr val="0F204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3_AHP_Fact Sheet_State Legislature Overview - RK Edits" id="{11CE057D-5896-4300-9E5C-B818A485535B}" vid="{CE524E07-A7E3-4DCE-A9EB-5ED33B5FAA63}"/>
    </a:ext>
  </a:extLst>
</a:theme>
</file>

<file path=ppt/theme/theme3.xml><?xml version="1.0" encoding="utf-8"?>
<a:theme xmlns:a="http://schemas.openxmlformats.org/drawingml/2006/main" name="Divider">
  <a:themeElements>
    <a:clrScheme name="State Advocacy">
      <a:dk1>
        <a:srgbClr val="0E2044"/>
      </a:dk1>
      <a:lt1>
        <a:srgbClr val="FFFFFF"/>
      </a:lt1>
      <a:dk2>
        <a:srgbClr val="204D9C"/>
      </a:dk2>
      <a:lt2>
        <a:srgbClr val="FFFFFF"/>
      </a:lt2>
      <a:accent1>
        <a:srgbClr val="E8E9ED"/>
      </a:accent1>
      <a:accent2>
        <a:srgbClr val="8AA3B0"/>
      </a:accent2>
      <a:accent3>
        <a:srgbClr val="1A3875"/>
      </a:accent3>
      <a:accent4>
        <a:srgbClr val="ADB2D6"/>
      </a:accent4>
      <a:accent5>
        <a:srgbClr val="204E9C"/>
      </a:accent5>
      <a:accent6>
        <a:srgbClr val="B51E07"/>
      </a:accent6>
      <a:hlink>
        <a:srgbClr val="204E9C"/>
      </a:hlink>
      <a:folHlink>
        <a:srgbClr val="0F204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3_AHP_Fact Sheet_State Legislature Overview - RK Edits" id="{11CE057D-5896-4300-9E5C-B818A485535B}" vid="{E732F555-3A14-424A-B0A1-FC4F99501064}"/>
    </a:ext>
  </a:extLst>
</a:theme>
</file>

<file path=ppt/theme/theme4.xml><?xml version="1.0" encoding="utf-8"?>
<a:theme xmlns:a="http://schemas.openxmlformats.org/drawingml/2006/main" name="2_Custom Design">
  <a:themeElements>
    <a:clrScheme name="State Advocacy">
      <a:dk1>
        <a:srgbClr val="0E2044"/>
      </a:dk1>
      <a:lt1>
        <a:srgbClr val="FFFFFF"/>
      </a:lt1>
      <a:dk2>
        <a:srgbClr val="204D9C"/>
      </a:dk2>
      <a:lt2>
        <a:srgbClr val="FFFFFF"/>
      </a:lt2>
      <a:accent1>
        <a:srgbClr val="E8E9ED"/>
      </a:accent1>
      <a:accent2>
        <a:srgbClr val="8AA3B0"/>
      </a:accent2>
      <a:accent3>
        <a:srgbClr val="1A3875"/>
      </a:accent3>
      <a:accent4>
        <a:srgbClr val="ADB2D6"/>
      </a:accent4>
      <a:accent5>
        <a:srgbClr val="204E9C"/>
      </a:accent5>
      <a:accent6>
        <a:srgbClr val="B51E07"/>
      </a:accent6>
      <a:hlink>
        <a:srgbClr val="204E9C"/>
      </a:hlink>
      <a:folHlink>
        <a:srgbClr val="0F204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3_AHP_Fact Sheet_State Legislature Overview - RK Edits" id="{11CE057D-5896-4300-9E5C-B818A485535B}" vid="{C4C30243-AA96-4D1A-8AFB-B8CF48D39ECC}"/>
    </a:ext>
  </a:extLst>
</a:theme>
</file>

<file path=ppt/theme/theme5.xml><?xml version="1.0" encoding="utf-8"?>
<a:theme xmlns:a="http://schemas.openxmlformats.org/drawingml/2006/main" name="3_Custom Design">
  <a:themeElements>
    <a:clrScheme name="State Advocacy">
      <a:dk1>
        <a:srgbClr val="0E2044"/>
      </a:dk1>
      <a:lt1>
        <a:srgbClr val="FFFFFF"/>
      </a:lt1>
      <a:dk2>
        <a:srgbClr val="204D9C"/>
      </a:dk2>
      <a:lt2>
        <a:srgbClr val="FFFFFF"/>
      </a:lt2>
      <a:accent1>
        <a:srgbClr val="E8E9ED"/>
      </a:accent1>
      <a:accent2>
        <a:srgbClr val="8AA3B0"/>
      </a:accent2>
      <a:accent3>
        <a:srgbClr val="1A3875"/>
      </a:accent3>
      <a:accent4>
        <a:srgbClr val="ADB2D6"/>
      </a:accent4>
      <a:accent5>
        <a:srgbClr val="204E9C"/>
      </a:accent5>
      <a:accent6>
        <a:srgbClr val="B51E07"/>
      </a:accent6>
      <a:hlink>
        <a:srgbClr val="204E9C"/>
      </a:hlink>
      <a:folHlink>
        <a:srgbClr val="0F204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3_AHP_Fact Sheet_State Legislature Overview - RK Edits" id="{11CE057D-5896-4300-9E5C-B818A485535B}" vid="{80AF23A4-E350-46A9-AA61-7FBE634EAE36}"/>
    </a:ext>
  </a:extLst>
</a:theme>
</file>

<file path=ppt/theme/theme6.xml><?xml version="1.0" encoding="utf-8"?>
<a:theme xmlns:a="http://schemas.openxmlformats.org/drawingml/2006/main" name="4_Custom Design">
  <a:themeElements>
    <a:clrScheme name="State Advocacy">
      <a:dk1>
        <a:srgbClr val="0E2044"/>
      </a:dk1>
      <a:lt1>
        <a:srgbClr val="FFFFFF"/>
      </a:lt1>
      <a:dk2>
        <a:srgbClr val="204D9C"/>
      </a:dk2>
      <a:lt2>
        <a:srgbClr val="FFFFFF"/>
      </a:lt2>
      <a:accent1>
        <a:srgbClr val="E8E9ED"/>
      </a:accent1>
      <a:accent2>
        <a:srgbClr val="8AA3B0"/>
      </a:accent2>
      <a:accent3>
        <a:srgbClr val="1A3875"/>
      </a:accent3>
      <a:accent4>
        <a:srgbClr val="ADB2D6"/>
      </a:accent4>
      <a:accent5>
        <a:srgbClr val="204E9C"/>
      </a:accent5>
      <a:accent6>
        <a:srgbClr val="B51E07"/>
      </a:accent6>
      <a:hlink>
        <a:srgbClr val="204E9C"/>
      </a:hlink>
      <a:folHlink>
        <a:srgbClr val="0F204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3_AHP_Fact Sheet_State Legislature Overview - RK Edits" id="{11CE057D-5896-4300-9E5C-B818A485535B}" vid="{0889CA80-C316-48BB-84E4-D7DCEDE1E3F4}"/>
    </a:ext>
  </a:extLst>
</a:theme>
</file>

<file path=ppt/theme/theme7.xml><?xml version="1.0" encoding="utf-8"?>
<a:theme xmlns:a="http://schemas.openxmlformats.org/drawingml/2006/main" name="4_Custom Design">
  <a:themeElements>
    <a:clrScheme name="State Advocacy">
      <a:dk1>
        <a:srgbClr val="0E2044"/>
      </a:dk1>
      <a:lt1>
        <a:srgbClr val="FFFFFF"/>
      </a:lt1>
      <a:dk2>
        <a:srgbClr val="204D9C"/>
      </a:dk2>
      <a:lt2>
        <a:srgbClr val="FFFFFF"/>
      </a:lt2>
      <a:accent1>
        <a:srgbClr val="E8E9ED"/>
      </a:accent1>
      <a:accent2>
        <a:srgbClr val="8AA3B0"/>
      </a:accent2>
      <a:accent3>
        <a:srgbClr val="1A3875"/>
      </a:accent3>
      <a:accent4>
        <a:srgbClr val="ADB2D6"/>
      </a:accent4>
      <a:accent5>
        <a:srgbClr val="204E9C"/>
      </a:accent5>
      <a:accent6>
        <a:srgbClr val="B51E07"/>
      </a:accent6>
      <a:hlink>
        <a:srgbClr val="204E9C"/>
      </a:hlink>
      <a:folHlink>
        <a:srgbClr val="0F204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3_AHP_Fact Sheet_State Legislature Overview - RK Edits" id="{11CE057D-5896-4300-9E5C-B818A485535B}" vid="{4BD1E51E-B237-467C-A8FB-DA7A5ABDC6B4}"/>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2347</TotalTime>
  <Words>738</Words>
  <Application>Microsoft Office PowerPoint</Application>
  <PresentationFormat>Custom</PresentationFormat>
  <Paragraphs>61</Paragraphs>
  <Slides>2</Slides>
  <Notes>0</Notes>
  <HiddenSlides>0</HiddenSlides>
  <MMClips>0</MMClips>
  <ScaleCrop>false</ScaleCrop>
  <HeadingPairs>
    <vt:vector size="6" baseType="variant">
      <vt:variant>
        <vt:lpstr>Fonts Used</vt:lpstr>
      </vt:variant>
      <vt:variant>
        <vt:i4>5</vt:i4>
      </vt:variant>
      <vt:variant>
        <vt:lpstr>Theme</vt:lpstr>
      </vt:variant>
      <vt:variant>
        <vt:i4>7</vt:i4>
      </vt:variant>
      <vt:variant>
        <vt:lpstr>Slide Titles</vt:lpstr>
      </vt:variant>
      <vt:variant>
        <vt:i4>2</vt:i4>
      </vt:variant>
    </vt:vector>
  </HeadingPairs>
  <TitlesOfParts>
    <vt:vector size="14" baseType="lpstr">
      <vt:lpstr>Arial</vt:lpstr>
      <vt:lpstr>Calibri</vt:lpstr>
      <vt:lpstr>Calibri Light</vt:lpstr>
      <vt:lpstr>Segoe UI Semibold</vt:lpstr>
      <vt:lpstr>System Font Regular</vt:lpstr>
      <vt:lpstr>Cover</vt:lpstr>
      <vt:lpstr>1_Cover</vt:lpstr>
      <vt:lpstr>Divider</vt:lpstr>
      <vt:lpstr>2_Custom Design</vt:lpstr>
      <vt:lpstr>3_Custom Design</vt:lpstr>
      <vt:lpstr>4_Custom Design</vt:lpstr>
      <vt:lpstr>4_Custom Design</vt:lpstr>
      <vt:lpstr>An Overview of State Legislatures</vt:lpstr>
      <vt:lpstr>How a State Bill Becomes Law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Kelly Hyde</dc:creator>
  <cp:lastModifiedBy>Cory Bloom</cp:lastModifiedBy>
  <cp:revision>117</cp:revision>
  <cp:lastPrinted>2023-08-10T21:53:47Z</cp:lastPrinted>
  <dcterms:created xsi:type="dcterms:W3CDTF">2023-08-08T21:32:25Z</dcterms:created>
  <dcterms:modified xsi:type="dcterms:W3CDTF">2024-01-31T18:50:02Z</dcterms:modified>
</cp:coreProperties>
</file>